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5" r:id="rId1"/>
    <p:sldMasterId id="2147483867" r:id="rId2"/>
  </p:sldMasterIdLst>
  <p:notesMasterIdLst>
    <p:notesMasterId r:id="rId26"/>
  </p:notesMasterIdLst>
  <p:sldIdLst>
    <p:sldId id="263" r:id="rId3"/>
    <p:sldId id="262" r:id="rId4"/>
    <p:sldId id="264" r:id="rId5"/>
    <p:sldId id="257" r:id="rId6"/>
    <p:sldId id="269" r:id="rId7"/>
    <p:sldId id="277" r:id="rId8"/>
    <p:sldId id="279" r:id="rId9"/>
    <p:sldId id="280" r:id="rId10"/>
    <p:sldId id="270" r:id="rId11"/>
    <p:sldId id="276" r:id="rId12"/>
    <p:sldId id="272" r:id="rId13"/>
    <p:sldId id="273" r:id="rId14"/>
    <p:sldId id="281" r:id="rId15"/>
    <p:sldId id="282" r:id="rId16"/>
    <p:sldId id="283" r:id="rId17"/>
    <p:sldId id="284" r:id="rId18"/>
    <p:sldId id="285" r:id="rId19"/>
    <p:sldId id="274" r:id="rId20"/>
    <p:sldId id="278" r:id="rId21"/>
    <p:sldId id="286" r:id="rId22"/>
    <p:sldId id="287" r:id="rId23"/>
    <p:sldId id="288" r:id="rId24"/>
    <p:sldId id="28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06B1"/>
    <a:srgbClr val="060611"/>
    <a:srgbClr val="8B4DFF"/>
    <a:srgbClr val="EC8E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4ED9A6-E245-47D8-8D6E-C6CB8F21FA6F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216C6-DF8F-49DC-9832-863A2D1F7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34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216C6-DF8F-49DC-9832-863A2D1F74C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858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gray">
          <a:xfrm>
            <a:off x="-1" y="1335025"/>
            <a:ext cx="12196537" cy="4084204"/>
          </a:xfrm>
          <a:custGeom>
            <a:avLst/>
            <a:gdLst>
              <a:gd name="connsiteX0" fmla="*/ 0 w 9153144"/>
              <a:gd name="connsiteY0" fmla="*/ 265176 h 3200400"/>
              <a:gd name="connsiteX1" fmla="*/ 2651760 w 9153144"/>
              <a:gd name="connsiteY1" fmla="*/ 0 h 3200400"/>
              <a:gd name="connsiteX2" fmla="*/ 6986016 w 9153144"/>
              <a:gd name="connsiteY2" fmla="*/ 758952 h 3200400"/>
              <a:gd name="connsiteX3" fmla="*/ 9153144 w 9153144"/>
              <a:gd name="connsiteY3" fmla="*/ 237744 h 3200400"/>
              <a:gd name="connsiteX4" fmla="*/ 9144000 w 9153144"/>
              <a:gd name="connsiteY4" fmla="*/ 2816352 h 3200400"/>
              <a:gd name="connsiteX5" fmla="*/ 6986016 w 9153144"/>
              <a:gd name="connsiteY5" fmla="*/ 3200400 h 3200400"/>
              <a:gd name="connsiteX6" fmla="*/ 3081528 w 9153144"/>
              <a:gd name="connsiteY6" fmla="*/ 2441448 h 3200400"/>
              <a:gd name="connsiteX7" fmla="*/ 9144 w 9153144"/>
              <a:gd name="connsiteY7" fmla="*/ 3090672 h 3200400"/>
              <a:gd name="connsiteX8" fmla="*/ 0 w 9153144"/>
              <a:gd name="connsiteY8" fmla="*/ 265176 h 3200400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560064"/>
              <a:gd name="connsiteX1" fmla="*/ 2651760 w 9153144"/>
              <a:gd name="connsiteY1" fmla="*/ 249936 h 3560064"/>
              <a:gd name="connsiteX2" fmla="*/ 6986016 w 9153144"/>
              <a:gd name="connsiteY2" fmla="*/ 1008888 h 3560064"/>
              <a:gd name="connsiteX3" fmla="*/ 9153144 w 9153144"/>
              <a:gd name="connsiteY3" fmla="*/ 487680 h 3560064"/>
              <a:gd name="connsiteX4" fmla="*/ 9144000 w 9153144"/>
              <a:gd name="connsiteY4" fmla="*/ 3066288 h 3560064"/>
              <a:gd name="connsiteX5" fmla="*/ 6986016 w 9153144"/>
              <a:gd name="connsiteY5" fmla="*/ 3450336 h 3560064"/>
              <a:gd name="connsiteX6" fmla="*/ 3081528 w 9153144"/>
              <a:gd name="connsiteY6" fmla="*/ 2691384 h 3560064"/>
              <a:gd name="connsiteX7" fmla="*/ 9144 w 9153144"/>
              <a:gd name="connsiteY7" fmla="*/ 3340608 h 3560064"/>
              <a:gd name="connsiteX8" fmla="*/ 0 w 9153144"/>
              <a:gd name="connsiteY8" fmla="*/ 515112 h 3560064"/>
              <a:gd name="connsiteX0" fmla="*/ 0 w 9153144"/>
              <a:gd name="connsiteY0" fmla="*/ 515112 h 3703320"/>
              <a:gd name="connsiteX1" fmla="*/ 2651760 w 9153144"/>
              <a:gd name="connsiteY1" fmla="*/ 249936 h 3703320"/>
              <a:gd name="connsiteX2" fmla="*/ 6986016 w 9153144"/>
              <a:gd name="connsiteY2" fmla="*/ 1008888 h 3703320"/>
              <a:gd name="connsiteX3" fmla="*/ 9153144 w 9153144"/>
              <a:gd name="connsiteY3" fmla="*/ 487680 h 3703320"/>
              <a:gd name="connsiteX4" fmla="*/ 9144000 w 9153144"/>
              <a:gd name="connsiteY4" fmla="*/ 3066288 h 3703320"/>
              <a:gd name="connsiteX5" fmla="*/ 6986016 w 9153144"/>
              <a:gd name="connsiteY5" fmla="*/ 3450336 h 3703320"/>
              <a:gd name="connsiteX6" fmla="*/ 3081528 w 9153144"/>
              <a:gd name="connsiteY6" fmla="*/ 2691384 h 3703320"/>
              <a:gd name="connsiteX7" fmla="*/ 9144 w 9153144"/>
              <a:gd name="connsiteY7" fmla="*/ 3340608 h 3703320"/>
              <a:gd name="connsiteX8" fmla="*/ 0 w 9153144"/>
              <a:gd name="connsiteY8" fmla="*/ 515112 h 3703320"/>
              <a:gd name="connsiteX0" fmla="*/ 0 w 9153144"/>
              <a:gd name="connsiteY0" fmla="*/ 370332 h 3558540"/>
              <a:gd name="connsiteX1" fmla="*/ 2651760 w 9153144"/>
              <a:gd name="connsiteY1" fmla="*/ 105156 h 3558540"/>
              <a:gd name="connsiteX2" fmla="*/ 6986016 w 9153144"/>
              <a:gd name="connsiteY2" fmla="*/ 864108 h 3558540"/>
              <a:gd name="connsiteX3" fmla="*/ 9153144 w 9153144"/>
              <a:gd name="connsiteY3" fmla="*/ 342900 h 3558540"/>
              <a:gd name="connsiteX4" fmla="*/ 9144000 w 9153144"/>
              <a:gd name="connsiteY4" fmla="*/ 2921508 h 3558540"/>
              <a:gd name="connsiteX5" fmla="*/ 6986016 w 9153144"/>
              <a:gd name="connsiteY5" fmla="*/ 3305556 h 3558540"/>
              <a:gd name="connsiteX6" fmla="*/ 3081528 w 9153144"/>
              <a:gd name="connsiteY6" fmla="*/ 2546604 h 3558540"/>
              <a:gd name="connsiteX7" fmla="*/ 9144 w 9153144"/>
              <a:gd name="connsiteY7" fmla="*/ 3195828 h 3558540"/>
              <a:gd name="connsiteX8" fmla="*/ 0 w 9153144"/>
              <a:gd name="connsiteY8" fmla="*/ 370332 h 3558540"/>
              <a:gd name="connsiteX0" fmla="*/ 0 w 9153144"/>
              <a:gd name="connsiteY0" fmla="*/ 347472 h 3535680"/>
              <a:gd name="connsiteX1" fmla="*/ 2651760 w 9153144"/>
              <a:gd name="connsiteY1" fmla="*/ 82296 h 3535680"/>
              <a:gd name="connsiteX2" fmla="*/ 6986016 w 9153144"/>
              <a:gd name="connsiteY2" fmla="*/ 841248 h 3535680"/>
              <a:gd name="connsiteX3" fmla="*/ 9153144 w 9153144"/>
              <a:gd name="connsiteY3" fmla="*/ 320040 h 3535680"/>
              <a:gd name="connsiteX4" fmla="*/ 9144000 w 9153144"/>
              <a:gd name="connsiteY4" fmla="*/ 2898648 h 3535680"/>
              <a:gd name="connsiteX5" fmla="*/ 6986016 w 9153144"/>
              <a:gd name="connsiteY5" fmla="*/ 3282696 h 3535680"/>
              <a:gd name="connsiteX6" fmla="*/ 3081528 w 9153144"/>
              <a:gd name="connsiteY6" fmla="*/ 2523744 h 3535680"/>
              <a:gd name="connsiteX7" fmla="*/ 9144 w 9153144"/>
              <a:gd name="connsiteY7" fmla="*/ 3172968 h 3535680"/>
              <a:gd name="connsiteX8" fmla="*/ 0 w 9153144"/>
              <a:gd name="connsiteY8" fmla="*/ 347472 h 3535680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6064"/>
              <a:gd name="connsiteX1" fmla="*/ 2651760 w 9153144"/>
              <a:gd name="connsiteY1" fmla="*/ 45720 h 3306064"/>
              <a:gd name="connsiteX2" fmla="*/ 6986016 w 9153144"/>
              <a:gd name="connsiteY2" fmla="*/ 804672 h 3306064"/>
              <a:gd name="connsiteX3" fmla="*/ 9153144 w 9153144"/>
              <a:gd name="connsiteY3" fmla="*/ 283464 h 3306064"/>
              <a:gd name="connsiteX4" fmla="*/ 9144000 w 9153144"/>
              <a:gd name="connsiteY4" fmla="*/ 2862072 h 3306064"/>
              <a:gd name="connsiteX5" fmla="*/ 6986016 w 9153144"/>
              <a:gd name="connsiteY5" fmla="*/ 3246120 h 3306064"/>
              <a:gd name="connsiteX6" fmla="*/ 3169920 w 9153144"/>
              <a:gd name="connsiteY6" fmla="*/ 2502408 h 3306064"/>
              <a:gd name="connsiteX7" fmla="*/ 9144 w 9153144"/>
              <a:gd name="connsiteY7" fmla="*/ 3136392 h 3306064"/>
              <a:gd name="connsiteX8" fmla="*/ 0 w 9153144"/>
              <a:gd name="connsiteY8" fmla="*/ 310896 h 3306064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62288"/>
              <a:gd name="connsiteY0" fmla="*/ 290693 h 3357044"/>
              <a:gd name="connsiteX1" fmla="*/ 2660904 w 9162288"/>
              <a:gd name="connsiteY1" fmla="*/ 93652 h 3357044"/>
              <a:gd name="connsiteX2" fmla="*/ 6995160 w 9162288"/>
              <a:gd name="connsiteY2" fmla="*/ 852604 h 3357044"/>
              <a:gd name="connsiteX3" fmla="*/ 9162288 w 9162288"/>
              <a:gd name="connsiteY3" fmla="*/ 331396 h 3357044"/>
              <a:gd name="connsiteX4" fmla="*/ 9153144 w 9162288"/>
              <a:gd name="connsiteY4" fmla="*/ 2910004 h 3357044"/>
              <a:gd name="connsiteX5" fmla="*/ 6995160 w 9162288"/>
              <a:gd name="connsiteY5" fmla="*/ 3294052 h 3357044"/>
              <a:gd name="connsiteX6" fmla="*/ 3279648 w 9162288"/>
              <a:gd name="connsiteY6" fmla="*/ 2532052 h 3357044"/>
              <a:gd name="connsiteX7" fmla="*/ 18288 w 9162288"/>
              <a:gd name="connsiteY7" fmla="*/ 3184324 h 3357044"/>
              <a:gd name="connsiteX8" fmla="*/ 0 w 9162288"/>
              <a:gd name="connsiteY8" fmla="*/ 290693 h 3357044"/>
              <a:gd name="connsiteX0" fmla="*/ 0 w 9162288"/>
              <a:gd name="connsiteY0" fmla="*/ 290693 h 3357044"/>
              <a:gd name="connsiteX1" fmla="*/ 2660904 w 9162288"/>
              <a:gd name="connsiteY1" fmla="*/ 93652 h 3357044"/>
              <a:gd name="connsiteX2" fmla="*/ 6995160 w 9162288"/>
              <a:gd name="connsiteY2" fmla="*/ 852604 h 3357044"/>
              <a:gd name="connsiteX3" fmla="*/ 9162288 w 9162288"/>
              <a:gd name="connsiteY3" fmla="*/ 379091 h 3357044"/>
              <a:gd name="connsiteX4" fmla="*/ 9153144 w 9162288"/>
              <a:gd name="connsiteY4" fmla="*/ 2910004 h 3357044"/>
              <a:gd name="connsiteX5" fmla="*/ 6995160 w 9162288"/>
              <a:gd name="connsiteY5" fmla="*/ 3294052 h 3357044"/>
              <a:gd name="connsiteX6" fmla="*/ 3279648 w 9162288"/>
              <a:gd name="connsiteY6" fmla="*/ 2532052 h 3357044"/>
              <a:gd name="connsiteX7" fmla="*/ 18288 w 9162288"/>
              <a:gd name="connsiteY7" fmla="*/ 3184324 h 3357044"/>
              <a:gd name="connsiteX8" fmla="*/ 0 w 9162288"/>
              <a:gd name="connsiteY8" fmla="*/ 290693 h 3357044"/>
              <a:gd name="connsiteX0" fmla="*/ 0 w 9162288"/>
              <a:gd name="connsiteY0" fmla="*/ 299777 h 3366128"/>
              <a:gd name="connsiteX1" fmla="*/ 2660904 w 9162288"/>
              <a:gd name="connsiteY1" fmla="*/ 102736 h 3366128"/>
              <a:gd name="connsiteX2" fmla="*/ 6595872 w 9162288"/>
              <a:gd name="connsiteY2" fmla="*/ 916196 h 3366128"/>
              <a:gd name="connsiteX3" fmla="*/ 9162288 w 9162288"/>
              <a:gd name="connsiteY3" fmla="*/ 388175 h 3366128"/>
              <a:gd name="connsiteX4" fmla="*/ 9153144 w 9162288"/>
              <a:gd name="connsiteY4" fmla="*/ 2919088 h 3366128"/>
              <a:gd name="connsiteX5" fmla="*/ 6995160 w 9162288"/>
              <a:gd name="connsiteY5" fmla="*/ 3303136 h 3366128"/>
              <a:gd name="connsiteX6" fmla="*/ 3279648 w 9162288"/>
              <a:gd name="connsiteY6" fmla="*/ 2541136 h 3366128"/>
              <a:gd name="connsiteX7" fmla="*/ 18288 w 9162288"/>
              <a:gd name="connsiteY7" fmla="*/ 3193408 h 3366128"/>
              <a:gd name="connsiteX8" fmla="*/ 0 w 9162288"/>
              <a:gd name="connsiteY8" fmla="*/ 299777 h 3366128"/>
              <a:gd name="connsiteX0" fmla="*/ 0 w 9162288"/>
              <a:gd name="connsiteY0" fmla="*/ 181676 h 3248027"/>
              <a:gd name="connsiteX1" fmla="*/ 2727960 w 9162288"/>
              <a:gd name="connsiteY1" fmla="*/ 102736 h 3248027"/>
              <a:gd name="connsiteX2" fmla="*/ 6595872 w 9162288"/>
              <a:gd name="connsiteY2" fmla="*/ 798095 h 3248027"/>
              <a:gd name="connsiteX3" fmla="*/ 9162288 w 9162288"/>
              <a:gd name="connsiteY3" fmla="*/ 270074 h 3248027"/>
              <a:gd name="connsiteX4" fmla="*/ 9153144 w 9162288"/>
              <a:gd name="connsiteY4" fmla="*/ 2800987 h 3248027"/>
              <a:gd name="connsiteX5" fmla="*/ 6995160 w 9162288"/>
              <a:gd name="connsiteY5" fmla="*/ 3185035 h 3248027"/>
              <a:gd name="connsiteX6" fmla="*/ 3279648 w 9162288"/>
              <a:gd name="connsiteY6" fmla="*/ 2423035 h 3248027"/>
              <a:gd name="connsiteX7" fmla="*/ 18288 w 9162288"/>
              <a:gd name="connsiteY7" fmla="*/ 3075307 h 3248027"/>
              <a:gd name="connsiteX8" fmla="*/ 0 w 9162288"/>
              <a:gd name="connsiteY8" fmla="*/ 181676 h 3248027"/>
              <a:gd name="connsiteX0" fmla="*/ 0 w 9162288"/>
              <a:gd name="connsiteY0" fmla="*/ 155448 h 3221799"/>
              <a:gd name="connsiteX1" fmla="*/ 2727960 w 9162288"/>
              <a:gd name="connsiteY1" fmla="*/ 76508 h 3221799"/>
              <a:gd name="connsiteX2" fmla="*/ 6595872 w 9162288"/>
              <a:gd name="connsiteY2" fmla="*/ 771867 h 3221799"/>
              <a:gd name="connsiteX3" fmla="*/ 9162288 w 9162288"/>
              <a:gd name="connsiteY3" fmla="*/ 243846 h 3221799"/>
              <a:gd name="connsiteX4" fmla="*/ 9153144 w 9162288"/>
              <a:gd name="connsiteY4" fmla="*/ 2774759 h 3221799"/>
              <a:gd name="connsiteX5" fmla="*/ 6995160 w 9162288"/>
              <a:gd name="connsiteY5" fmla="*/ 3158807 h 3221799"/>
              <a:gd name="connsiteX6" fmla="*/ 3279648 w 9162288"/>
              <a:gd name="connsiteY6" fmla="*/ 2396807 h 3221799"/>
              <a:gd name="connsiteX7" fmla="*/ 18288 w 9162288"/>
              <a:gd name="connsiteY7" fmla="*/ 3049079 h 3221799"/>
              <a:gd name="connsiteX8" fmla="*/ 0 w 9162288"/>
              <a:gd name="connsiteY8" fmla="*/ 155448 h 3221799"/>
              <a:gd name="connsiteX0" fmla="*/ 0 w 9162288"/>
              <a:gd name="connsiteY0" fmla="*/ 121380 h 3187731"/>
              <a:gd name="connsiteX1" fmla="*/ 2727960 w 9162288"/>
              <a:gd name="connsiteY1" fmla="*/ 42440 h 3187731"/>
              <a:gd name="connsiteX2" fmla="*/ 6595872 w 9162288"/>
              <a:gd name="connsiteY2" fmla="*/ 737799 h 3187731"/>
              <a:gd name="connsiteX3" fmla="*/ 9162288 w 9162288"/>
              <a:gd name="connsiteY3" fmla="*/ 209778 h 3187731"/>
              <a:gd name="connsiteX4" fmla="*/ 9153144 w 9162288"/>
              <a:gd name="connsiteY4" fmla="*/ 2740691 h 3187731"/>
              <a:gd name="connsiteX5" fmla="*/ 6995160 w 9162288"/>
              <a:gd name="connsiteY5" fmla="*/ 3124739 h 3187731"/>
              <a:gd name="connsiteX6" fmla="*/ 3279648 w 9162288"/>
              <a:gd name="connsiteY6" fmla="*/ 2362739 h 3187731"/>
              <a:gd name="connsiteX7" fmla="*/ 18288 w 9162288"/>
              <a:gd name="connsiteY7" fmla="*/ 3015011 h 3187731"/>
              <a:gd name="connsiteX8" fmla="*/ 0 w 9162288"/>
              <a:gd name="connsiteY8" fmla="*/ 121380 h 3187731"/>
              <a:gd name="connsiteX0" fmla="*/ 0 w 9162288"/>
              <a:gd name="connsiteY0" fmla="*/ 121380 h 3187731"/>
              <a:gd name="connsiteX1" fmla="*/ 2727960 w 9162288"/>
              <a:gd name="connsiteY1" fmla="*/ 42440 h 3187731"/>
              <a:gd name="connsiteX2" fmla="*/ 6595872 w 9162288"/>
              <a:gd name="connsiteY2" fmla="*/ 737799 h 3187731"/>
              <a:gd name="connsiteX3" fmla="*/ 9162288 w 9162288"/>
              <a:gd name="connsiteY3" fmla="*/ 209778 h 3187731"/>
              <a:gd name="connsiteX4" fmla="*/ 9153144 w 9162288"/>
              <a:gd name="connsiteY4" fmla="*/ 2740691 h 3187731"/>
              <a:gd name="connsiteX5" fmla="*/ 6995160 w 9162288"/>
              <a:gd name="connsiteY5" fmla="*/ 3124739 h 3187731"/>
              <a:gd name="connsiteX6" fmla="*/ 3279648 w 9162288"/>
              <a:gd name="connsiteY6" fmla="*/ 2362739 h 3187731"/>
              <a:gd name="connsiteX7" fmla="*/ 18288 w 9162288"/>
              <a:gd name="connsiteY7" fmla="*/ 3015011 h 3187731"/>
              <a:gd name="connsiteX8" fmla="*/ 0 w 9162288"/>
              <a:gd name="connsiteY8" fmla="*/ 121380 h 3187731"/>
              <a:gd name="connsiteX0" fmla="*/ 0 w 9162288"/>
              <a:gd name="connsiteY0" fmla="*/ 158964 h 3225315"/>
              <a:gd name="connsiteX1" fmla="*/ 2727960 w 9162288"/>
              <a:gd name="connsiteY1" fmla="*/ 80024 h 3225315"/>
              <a:gd name="connsiteX2" fmla="*/ 6595872 w 9162288"/>
              <a:gd name="connsiteY2" fmla="*/ 775383 h 3225315"/>
              <a:gd name="connsiteX3" fmla="*/ 9162288 w 9162288"/>
              <a:gd name="connsiteY3" fmla="*/ 247362 h 3225315"/>
              <a:gd name="connsiteX4" fmla="*/ 9153144 w 9162288"/>
              <a:gd name="connsiteY4" fmla="*/ 2778275 h 3225315"/>
              <a:gd name="connsiteX5" fmla="*/ 6995160 w 9162288"/>
              <a:gd name="connsiteY5" fmla="*/ 3162323 h 3225315"/>
              <a:gd name="connsiteX6" fmla="*/ 3279648 w 9162288"/>
              <a:gd name="connsiteY6" fmla="*/ 2400323 h 3225315"/>
              <a:gd name="connsiteX7" fmla="*/ 18288 w 9162288"/>
              <a:gd name="connsiteY7" fmla="*/ 3052595 h 3225315"/>
              <a:gd name="connsiteX8" fmla="*/ 0 w 9162288"/>
              <a:gd name="connsiteY8" fmla="*/ 158964 h 3225315"/>
              <a:gd name="connsiteX0" fmla="*/ 0 w 9162288"/>
              <a:gd name="connsiteY0" fmla="*/ 158964 h 3225315"/>
              <a:gd name="connsiteX1" fmla="*/ 2727960 w 9162288"/>
              <a:gd name="connsiteY1" fmla="*/ 80024 h 3225315"/>
              <a:gd name="connsiteX2" fmla="*/ 6595872 w 9162288"/>
              <a:gd name="connsiteY2" fmla="*/ 775383 h 3225315"/>
              <a:gd name="connsiteX3" fmla="*/ 9162288 w 9162288"/>
              <a:gd name="connsiteY3" fmla="*/ 247362 h 3225315"/>
              <a:gd name="connsiteX4" fmla="*/ 9153144 w 9162288"/>
              <a:gd name="connsiteY4" fmla="*/ 2778275 h 3225315"/>
              <a:gd name="connsiteX5" fmla="*/ 6995160 w 9162288"/>
              <a:gd name="connsiteY5" fmla="*/ 3162323 h 3225315"/>
              <a:gd name="connsiteX6" fmla="*/ 3279648 w 9162288"/>
              <a:gd name="connsiteY6" fmla="*/ 2400323 h 3225315"/>
              <a:gd name="connsiteX7" fmla="*/ 18288 w 9162288"/>
              <a:gd name="connsiteY7" fmla="*/ 3052595 h 3225315"/>
              <a:gd name="connsiteX8" fmla="*/ 0 w 9162288"/>
              <a:gd name="connsiteY8" fmla="*/ 158964 h 3225315"/>
              <a:gd name="connsiteX0" fmla="*/ 0 w 9162288"/>
              <a:gd name="connsiteY0" fmla="*/ 140794 h 3207145"/>
              <a:gd name="connsiteX1" fmla="*/ 2828544 w 9162288"/>
              <a:gd name="connsiteY1" fmla="*/ 80024 h 3207145"/>
              <a:gd name="connsiteX2" fmla="*/ 6595872 w 9162288"/>
              <a:gd name="connsiteY2" fmla="*/ 757213 h 3207145"/>
              <a:gd name="connsiteX3" fmla="*/ 9162288 w 9162288"/>
              <a:gd name="connsiteY3" fmla="*/ 229192 h 3207145"/>
              <a:gd name="connsiteX4" fmla="*/ 9153144 w 9162288"/>
              <a:gd name="connsiteY4" fmla="*/ 2760105 h 3207145"/>
              <a:gd name="connsiteX5" fmla="*/ 6995160 w 9162288"/>
              <a:gd name="connsiteY5" fmla="*/ 3144153 h 3207145"/>
              <a:gd name="connsiteX6" fmla="*/ 3279648 w 9162288"/>
              <a:gd name="connsiteY6" fmla="*/ 2382153 h 3207145"/>
              <a:gd name="connsiteX7" fmla="*/ 18288 w 9162288"/>
              <a:gd name="connsiteY7" fmla="*/ 3034425 h 3207145"/>
              <a:gd name="connsiteX8" fmla="*/ 0 w 9162288"/>
              <a:gd name="connsiteY8" fmla="*/ 140794 h 3207145"/>
              <a:gd name="connsiteX0" fmla="*/ 0 w 9162288"/>
              <a:gd name="connsiteY0" fmla="*/ 140794 h 3207145"/>
              <a:gd name="connsiteX1" fmla="*/ 2828544 w 9162288"/>
              <a:gd name="connsiteY1" fmla="*/ 80024 h 3207145"/>
              <a:gd name="connsiteX2" fmla="*/ 6595872 w 9162288"/>
              <a:gd name="connsiteY2" fmla="*/ 757213 h 3207145"/>
              <a:gd name="connsiteX3" fmla="*/ 9162288 w 9162288"/>
              <a:gd name="connsiteY3" fmla="*/ 229192 h 3207145"/>
              <a:gd name="connsiteX4" fmla="*/ 9153144 w 9162288"/>
              <a:gd name="connsiteY4" fmla="*/ 2760105 h 3207145"/>
              <a:gd name="connsiteX5" fmla="*/ 6995160 w 9162288"/>
              <a:gd name="connsiteY5" fmla="*/ 3144153 h 3207145"/>
              <a:gd name="connsiteX6" fmla="*/ 3279648 w 9162288"/>
              <a:gd name="connsiteY6" fmla="*/ 2382153 h 3207145"/>
              <a:gd name="connsiteX7" fmla="*/ 18288 w 9162288"/>
              <a:gd name="connsiteY7" fmla="*/ 3034425 h 3207145"/>
              <a:gd name="connsiteX8" fmla="*/ 0 w 9162288"/>
              <a:gd name="connsiteY8" fmla="*/ 140794 h 3207145"/>
              <a:gd name="connsiteX0" fmla="*/ 0 w 9162288"/>
              <a:gd name="connsiteY0" fmla="*/ 140794 h 3040521"/>
              <a:gd name="connsiteX1" fmla="*/ 2828544 w 9162288"/>
              <a:gd name="connsiteY1" fmla="*/ 80024 h 3040521"/>
              <a:gd name="connsiteX2" fmla="*/ 6595872 w 9162288"/>
              <a:gd name="connsiteY2" fmla="*/ 757213 h 3040521"/>
              <a:gd name="connsiteX3" fmla="*/ 9162288 w 9162288"/>
              <a:gd name="connsiteY3" fmla="*/ 229192 h 3040521"/>
              <a:gd name="connsiteX4" fmla="*/ 9153144 w 9162288"/>
              <a:gd name="connsiteY4" fmla="*/ 2760105 h 3040521"/>
              <a:gd name="connsiteX5" fmla="*/ 6690360 w 9162288"/>
              <a:gd name="connsiteY5" fmla="*/ 2746696 h 3040521"/>
              <a:gd name="connsiteX6" fmla="*/ 3279648 w 9162288"/>
              <a:gd name="connsiteY6" fmla="*/ 2382153 h 3040521"/>
              <a:gd name="connsiteX7" fmla="*/ 18288 w 9162288"/>
              <a:gd name="connsiteY7" fmla="*/ 3034425 h 3040521"/>
              <a:gd name="connsiteX8" fmla="*/ 0 w 9162288"/>
              <a:gd name="connsiteY8" fmla="*/ 140794 h 3040521"/>
              <a:gd name="connsiteX0" fmla="*/ 0 w 9162288"/>
              <a:gd name="connsiteY0" fmla="*/ 140794 h 3040521"/>
              <a:gd name="connsiteX1" fmla="*/ 2828544 w 9162288"/>
              <a:gd name="connsiteY1" fmla="*/ 80024 h 3040521"/>
              <a:gd name="connsiteX2" fmla="*/ 6595872 w 9162288"/>
              <a:gd name="connsiteY2" fmla="*/ 757213 h 3040521"/>
              <a:gd name="connsiteX3" fmla="*/ 9162288 w 9162288"/>
              <a:gd name="connsiteY3" fmla="*/ 229192 h 3040521"/>
              <a:gd name="connsiteX4" fmla="*/ 9153144 w 9162288"/>
              <a:gd name="connsiteY4" fmla="*/ 2760105 h 3040521"/>
              <a:gd name="connsiteX5" fmla="*/ 6690360 w 9162288"/>
              <a:gd name="connsiteY5" fmla="*/ 2746696 h 3040521"/>
              <a:gd name="connsiteX6" fmla="*/ 2865120 w 9162288"/>
              <a:gd name="connsiteY6" fmla="*/ 2307204 h 3040521"/>
              <a:gd name="connsiteX7" fmla="*/ 18288 w 9162288"/>
              <a:gd name="connsiteY7" fmla="*/ 3034425 h 3040521"/>
              <a:gd name="connsiteX8" fmla="*/ 0 w 9162288"/>
              <a:gd name="connsiteY8" fmla="*/ 140794 h 3040521"/>
              <a:gd name="connsiteX0" fmla="*/ 0 w 9162288"/>
              <a:gd name="connsiteY0" fmla="*/ 140794 h 3040521"/>
              <a:gd name="connsiteX1" fmla="*/ 2828544 w 9162288"/>
              <a:gd name="connsiteY1" fmla="*/ 80024 h 3040521"/>
              <a:gd name="connsiteX2" fmla="*/ 6595872 w 9162288"/>
              <a:gd name="connsiteY2" fmla="*/ 757213 h 3040521"/>
              <a:gd name="connsiteX3" fmla="*/ 9162288 w 9162288"/>
              <a:gd name="connsiteY3" fmla="*/ 229192 h 3040521"/>
              <a:gd name="connsiteX4" fmla="*/ 9153144 w 9162288"/>
              <a:gd name="connsiteY4" fmla="*/ 2760105 h 3040521"/>
              <a:gd name="connsiteX5" fmla="*/ 6690360 w 9162288"/>
              <a:gd name="connsiteY5" fmla="*/ 2746696 h 3040521"/>
              <a:gd name="connsiteX6" fmla="*/ 2865120 w 9162288"/>
              <a:gd name="connsiteY6" fmla="*/ 2307204 h 3040521"/>
              <a:gd name="connsiteX7" fmla="*/ 18288 w 9162288"/>
              <a:gd name="connsiteY7" fmla="*/ 3034425 h 3040521"/>
              <a:gd name="connsiteX8" fmla="*/ 0 w 9162288"/>
              <a:gd name="connsiteY8" fmla="*/ 140794 h 3040521"/>
              <a:gd name="connsiteX0" fmla="*/ 0 w 9162288"/>
              <a:gd name="connsiteY0" fmla="*/ 140794 h 3034425"/>
              <a:gd name="connsiteX1" fmla="*/ 2828544 w 9162288"/>
              <a:gd name="connsiteY1" fmla="*/ 80024 h 3034425"/>
              <a:gd name="connsiteX2" fmla="*/ 6595872 w 9162288"/>
              <a:gd name="connsiteY2" fmla="*/ 757213 h 3034425"/>
              <a:gd name="connsiteX3" fmla="*/ 9162288 w 9162288"/>
              <a:gd name="connsiteY3" fmla="*/ 229192 h 3034425"/>
              <a:gd name="connsiteX4" fmla="*/ 9153144 w 9162288"/>
              <a:gd name="connsiteY4" fmla="*/ 2760105 h 3034425"/>
              <a:gd name="connsiteX5" fmla="*/ 6690360 w 9162288"/>
              <a:gd name="connsiteY5" fmla="*/ 2746696 h 3034425"/>
              <a:gd name="connsiteX6" fmla="*/ 2865120 w 9162288"/>
              <a:gd name="connsiteY6" fmla="*/ 2307204 h 3034425"/>
              <a:gd name="connsiteX7" fmla="*/ 18288 w 9162288"/>
              <a:gd name="connsiteY7" fmla="*/ 3034425 h 3034425"/>
              <a:gd name="connsiteX8" fmla="*/ 0 w 9162288"/>
              <a:gd name="connsiteY8" fmla="*/ 140794 h 3034425"/>
              <a:gd name="connsiteX0" fmla="*/ 0 w 9162288"/>
              <a:gd name="connsiteY0" fmla="*/ 140794 h 3034425"/>
              <a:gd name="connsiteX1" fmla="*/ 2828544 w 9162288"/>
              <a:gd name="connsiteY1" fmla="*/ 80024 h 3034425"/>
              <a:gd name="connsiteX2" fmla="*/ 6595872 w 9162288"/>
              <a:gd name="connsiteY2" fmla="*/ 757213 h 3034425"/>
              <a:gd name="connsiteX3" fmla="*/ 9162288 w 9162288"/>
              <a:gd name="connsiteY3" fmla="*/ 229192 h 3034425"/>
              <a:gd name="connsiteX4" fmla="*/ 9153144 w 9162288"/>
              <a:gd name="connsiteY4" fmla="*/ 2760105 h 3034425"/>
              <a:gd name="connsiteX5" fmla="*/ 6690360 w 9162288"/>
              <a:gd name="connsiteY5" fmla="*/ 2746696 h 3034425"/>
              <a:gd name="connsiteX6" fmla="*/ 2865120 w 9162288"/>
              <a:gd name="connsiteY6" fmla="*/ 2307204 h 3034425"/>
              <a:gd name="connsiteX7" fmla="*/ 18288 w 9162288"/>
              <a:gd name="connsiteY7" fmla="*/ 3034425 h 3034425"/>
              <a:gd name="connsiteX8" fmla="*/ 0 w 9162288"/>
              <a:gd name="connsiteY8" fmla="*/ 140794 h 3034425"/>
              <a:gd name="connsiteX0" fmla="*/ 0 w 9162288"/>
              <a:gd name="connsiteY0" fmla="*/ 140794 h 3034425"/>
              <a:gd name="connsiteX1" fmla="*/ 2828544 w 9162288"/>
              <a:gd name="connsiteY1" fmla="*/ 80024 h 3034425"/>
              <a:gd name="connsiteX2" fmla="*/ 6595872 w 9162288"/>
              <a:gd name="connsiteY2" fmla="*/ 757213 h 3034425"/>
              <a:gd name="connsiteX3" fmla="*/ 9162288 w 9162288"/>
              <a:gd name="connsiteY3" fmla="*/ 229192 h 3034425"/>
              <a:gd name="connsiteX4" fmla="*/ 9153144 w 9162288"/>
              <a:gd name="connsiteY4" fmla="*/ 2760105 h 3034425"/>
              <a:gd name="connsiteX5" fmla="*/ 6690360 w 9162288"/>
              <a:gd name="connsiteY5" fmla="*/ 2746696 h 3034425"/>
              <a:gd name="connsiteX6" fmla="*/ 2865120 w 9162288"/>
              <a:gd name="connsiteY6" fmla="*/ 2307204 h 3034425"/>
              <a:gd name="connsiteX7" fmla="*/ 18288 w 9162288"/>
              <a:gd name="connsiteY7" fmla="*/ 3034425 h 3034425"/>
              <a:gd name="connsiteX8" fmla="*/ 0 w 9162288"/>
              <a:gd name="connsiteY8" fmla="*/ 140794 h 3034425"/>
              <a:gd name="connsiteX0" fmla="*/ 0 w 9162288"/>
              <a:gd name="connsiteY0" fmla="*/ 140794 h 3043297"/>
              <a:gd name="connsiteX1" fmla="*/ 2828544 w 9162288"/>
              <a:gd name="connsiteY1" fmla="*/ 80024 h 3043297"/>
              <a:gd name="connsiteX2" fmla="*/ 6595872 w 9162288"/>
              <a:gd name="connsiteY2" fmla="*/ 757213 h 3043297"/>
              <a:gd name="connsiteX3" fmla="*/ 9162288 w 9162288"/>
              <a:gd name="connsiteY3" fmla="*/ 229192 h 3043297"/>
              <a:gd name="connsiteX4" fmla="*/ 9153144 w 9162288"/>
              <a:gd name="connsiteY4" fmla="*/ 2760105 h 3043297"/>
              <a:gd name="connsiteX5" fmla="*/ 6690360 w 9162288"/>
              <a:gd name="connsiteY5" fmla="*/ 2746696 h 3043297"/>
              <a:gd name="connsiteX6" fmla="*/ 2865120 w 9162288"/>
              <a:gd name="connsiteY6" fmla="*/ 2307204 h 3043297"/>
              <a:gd name="connsiteX7" fmla="*/ 1619 w 9162288"/>
              <a:gd name="connsiteY7" fmla="*/ 3043297 h 3043297"/>
              <a:gd name="connsiteX8" fmla="*/ 0 w 9162288"/>
              <a:gd name="connsiteY8" fmla="*/ 140794 h 3043297"/>
              <a:gd name="connsiteX0" fmla="*/ 0 w 9153144"/>
              <a:gd name="connsiteY0" fmla="*/ 140794 h 3043297"/>
              <a:gd name="connsiteX1" fmla="*/ 2828544 w 9153144"/>
              <a:gd name="connsiteY1" fmla="*/ 80024 h 3043297"/>
              <a:gd name="connsiteX2" fmla="*/ 6595872 w 9153144"/>
              <a:gd name="connsiteY2" fmla="*/ 757213 h 3043297"/>
              <a:gd name="connsiteX3" fmla="*/ 9144533 w 9153144"/>
              <a:gd name="connsiteY3" fmla="*/ 230295 h 3043297"/>
              <a:gd name="connsiteX4" fmla="*/ 9153144 w 9153144"/>
              <a:gd name="connsiteY4" fmla="*/ 2760105 h 3043297"/>
              <a:gd name="connsiteX5" fmla="*/ 6690360 w 9153144"/>
              <a:gd name="connsiteY5" fmla="*/ 2746696 h 3043297"/>
              <a:gd name="connsiteX6" fmla="*/ 2865120 w 9153144"/>
              <a:gd name="connsiteY6" fmla="*/ 2307204 h 3043297"/>
              <a:gd name="connsiteX7" fmla="*/ 1619 w 9153144"/>
              <a:gd name="connsiteY7" fmla="*/ 3043297 h 3043297"/>
              <a:gd name="connsiteX8" fmla="*/ 0 w 9153144"/>
              <a:gd name="connsiteY8" fmla="*/ 140794 h 3043297"/>
              <a:gd name="connsiteX0" fmla="*/ 0 w 9147403"/>
              <a:gd name="connsiteY0" fmla="*/ 140794 h 3043297"/>
              <a:gd name="connsiteX1" fmla="*/ 2828544 w 9147403"/>
              <a:gd name="connsiteY1" fmla="*/ 80024 h 3043297"/>
              <a:gd name="connsiteX2" fmla="*/ 6595872 w 9147403"/>
              <a:gd name="connsiteY2" fmla="*/ 757213 h 3043297"/>
              <a:gd name="connsiteX3" fmla="*/ 9144533 w 9147403"/>
              <a:gd name="connsiteY3" fmla="*/ 230295 h 3043297"/>
              <a:gd name="connsiteX4" fmla="*/ 9141307 w 9147403"/>
              <a:gd name="connsiteY4" fmla="*/ 2761208 h 3043297"/>
              <a:gd name="connsiteX5" fmla="*/ 6690360 w 9147403"/>
              <a:gd name="connsiteY5" fmla="*/ 2746696 h 3043297"/>
              <a:gd name="connsiteX6" fmla="*/ 2865120 w 9147403"/>
              <a:gd name="connsiteY6" fmla="*/ 2307204 h 3043297"/>
              <a:gd name="connsiteX7" fmla="*/ 1619 w 9147403"/>
              <a:gd name="connsiteY7" fmla="*/ 3043297 h 3043297"/>
              <a:gd name="connsiteX8" fmla="*/ 0 w 9147403"/>
              <a:gd name="connsiteY8" fmla="*/ 140794 h 3043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7403" h="3043297">
                <a:moveTo>
                  <a:pt x="0" y="140794"/>
                </a:moveTo>
                <a:cubicBezTo>
                  <a:pt x="784860" y="19414"/>
                  <a:pt x="1778000" y="0"/>
                  <a:pt x="2828544" y="80024"/>
                </a:cubicBezTo>
                <a:cubicBezTo>
                  <a:pt x="3879088" y="160048"/>
                  <a:pt x="5543207" y="732168"/>
                  <a:pt x="6595872" y="757213"/>
                </a:cubicBezTo>
                <a:cubicBezTo>
                  <a:pt x="7648537" y="782258"/>
                  <a:pt x="8376437" y="535486"/>
                  <a:pt x="9144533" y="230295"/>
                </a:cubicBezTo>
                <a:cubicBezTo>
                  <a:pt x="9147403" y="1073565"/>
                  <a:pt x="9138437" y="1917938"/>
                  <a:pt x="9141307" y="2761208"/>
                </a:cubicBezTo>
                <a:cubicBezTo>
                  <a:pt x="8237575" y="2914438"/>
                  <a:pt x="7736391" y="2822363"/>
                  <a:pt x="6690360" y="2746696"/>
                </a:cubicBezTo>
                <a:cubicBezTo>
                  <a:pt x="5644329" y="2671029"/>
                  <a:pt x="3979910" y="2257771"/>
                  <a:pt x="2865120" y="2307204"/>
                </a:cubicBezTo>
                <a:cubicBezTo>
                  <a:pt x="1750330" y="2356637"/>
                  <a:pt x="734663" y="2709091"/>
                  <a:pt x="1619" y="3043297"/>
                </a:cubicBezTo>
                <a:cubicBezTo>
                  <a:pt x="1079" y="2075796"/>
                  <a:pt x="540" y="1108295"/>
                  <a:pt x="0" y="140794"/>
                </a:cubicBezTo>
                <a:close/>
              </a:path>
            </a:pathLst>
          </a:custGeom>
          <a:solidFill>
            <a:srgbClr val="40C6D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Freeform 7"/>
          <p:cNvSpPr/>
          <p:nvPr/>
        </p:nvSpPr>
        <p:spPr bwMode="invGray">
          <a:xfrm>
            <a:off x="-509" y="1728216"/>
            <a:ext cx="12192863" cy="3309112"/>
          </a:xfrm>
          <a:custGeom>
            <a:avLst/>
            <a:gdLst>
              <a:gd name="connsiteX0" fmla="*/ 0 w 9153144"/>
              <a:gd name="connsiteY0" fmla="*/ 265176 h 3200400"/>
              <a:gd name="connsiteX1" fmla="*/ 2651760 w 9153144"/>
              <a:gd name="connsiteY1" fmla="*/ 0 h 3200400"/>
              <a:gd name="connsiteX2" fmla="*/ 6986016 w 9153144"/>
              <a:gd name="connsiteY2" fmla="*/ 758952 h 3200400"/>
              <a:gd name="connsiteX3" fmla="*/ 9153144 w 9153144"/>
              <a:gd name="connsiteY3" fmla="*/ 237744 h 3200400"/>
              <a:gd name="connsiteX4" fmla="*/ 9144000 w 9153144"/>
              <a:gd name="connsiteY4" fmla="*/ 2816352 h 3200400"/>
              <a:gd name="connsiteX5" fmla="*/ 6986016 w 9153144"/>
              <a:gd name="connsiteY5" fmla="*/ 3200400 h 3200400"/>
              <a:gd name="connsiteX6" fmla="*/ 3081528 w 9153144"/>
              <a:gd name="connsiteY6" fmla="*/ 2441448 h 3200400"/>
              <a:gd name="connsiteX7" fmla="*/ 9144 w 9153144"/>
              <a:gd name="connsiteY7" fmla="*/ 3090672 h 3200400"/>
              <a:gd name="connsiteX8" fmla="*/ 0 w 9153144"/>
              <a:gd name="connsiteY8" fmla="*/ 265176 h 3200400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560064"/>
              <a:gd name="connsiteX1" fmla="*/ 2651760 w 9153144"/>
              <a:gd name="connsiteY1" fmla="*/ 249936 h 3560064"/>
              <a:gd name="connsiteX2" fmla="*/ 6986016 w 9153144"/>
              <a:gd name="connsiteY2" fmla="*/ 1008888 h 3560064"/>
              <a:gd name="connsiteX3" fmla="*/ 9153144 w 9153144"/>
              <a:gd name="connsiteY3" fmla="*/ 487680 h 3560064"/>
              <a:gd name="connsiteX4" fmla="*/ 9144000 w 9153144"/>
              <a:gd name="connsiteY4" fmla="*/ 3066288 h 3560064"/>
              <a:gd name="connsiteX5" fmla="*/ 6986016 w 9153144"/>
              <a:gd name="connsiteY5" fmla="*/ 3450336 h 3560064"/>
              <a:gd name="connsiteX6" fmla="*/ 3081528 w 9153144"/>
              <a:gd name="connsiteY6" fmla="*/ 2691384 h 3560064"/>
              <a:gd name="connsiteX7" fmla="*/ 9144 w 9153144"/>
              <a:gd name="connsiteY7" fmla="*/ 3340608 h 3560064"/>
              <a:gd name="connsiteX8" fmla="*/ 0 w 9153144"/>
              <a:gd name="connsiteY8" fmla="*/ 515112 h 3560064"/>
              <a:gd name="connsiteX0" fmla="*/ 0 w 9153144"/>
              <a:gd name="connsiteY0" fmla="*/ 515112 h 3703320"/>
              <a:gd name="connsiteX1" fmla="*/ 2651760 w 9153144"/>
              <a:gd name="connsiteY1" fmla="*/ 249936 h 3703320"/>
              <a:gd name="connsiteX2" fmla="*/ 6986016 w 9153144"/>
              <a:gd name="connsiteY2" fmla="*/ 1008888 h 3703320"/>
              <a:gd name="connsiteX3" fmla="*/ 9153144 w 9153144"/>
              <a:gd name="connsiteY3" fmla="*/ 487680 h 3703320"/>
              <a:gd name="connsiteX4" fmla="*/ 9144000 w 9153144"/>
              <a:gd name="connsiteY4" fmla="*/ 3066288 h 3703320"/>
              <a:gd name="connsiteX5" fmla="*/ 6986016 w 9153144"/>
              <a:gd name="connsiteY5" fmla="*/ 3450336 h 3703320"/>
              <a:gd name="connsiteX6" fmla="*/ 3081528 w 9153144"/>
              <a:gd name="connsiteY6" fmla="*/ 2691384 h 3703320"/>
              <a:gd name="connsiteX7" fmla="*/ 9144 w 9153144"/>
              <a:gd name="connsiteY7" fmla="*/ 3340608 h 3703320"/>
              <a:gd name="connsiteX8" fmla="*/ 0 w 9153144"/>
              <a:gd name="connsiteY8" fmla="*/ 515112 h 3703320"/>
              <a:gd name="connsiteX0" fmla="*/ 0 w 9153144"/>
              <a:gd name="connsiteY0" fmla="*/ 370332 h 3558540"/>
              <a:gd name="connsiteX1" fmla="*/ 2651760 w 9153144"/>
              <a:gd name="connsiteY1" fmla="*/ 105156 h 3558540"/>
              <a:gd name="connsiteX2" fmla="*/ 6986016 w 9153144"/>
              <a:gd name="connsiteY2" fmla="*/ 864108 h 3558540"/>
              <a:gd name="connsiteX3" fmla="*/ 9153144 w 9153144"/>
              <a:gd name="connsiteY3" fmla="*/ 342900 h 3558540"/>
              <a:gd name="connsiteX4" fmla="*/ 9144000 w 9153144"/>
              <a:gd name="connsiteY4" fmla="*/ 2921508 h 3558540"/>
              <a:gd name="connsiteX5" fmla="*/ 6986016 w 9153144"/>
              <a:gd name="connsiteY5" fmla="*/ 3305556 h 3558540"/>
              <a:gd name="connsiteX6" fmla="*/ 3081528 w 9153144"/>
              <a:gd name="connsiteY6" fmla="*/ 2546604 h 3558540"/>
              <a:gd name="connsiteX7" fmla="*/ 9144 w 9153144"/>
              <a:gd name="connsiteY7" fmla="*/ 3195828 h 3558540"/>
              <a:gd name="connsiteX8" fmla="*/ 0 w 9153144"/>
              <a:gd name="connsiteY8" fmla="*/ 370332 h 3558540"/>
              <a:gd name="connsiteX0" fmla="*/ 0 w 9153144"/>
              <a:gd name="connsiteY0" fmla="*/ 347472 h 3535680"/>
              <a:gd name="connsiteX1" fmla="*/ 2651760 w 9153144"/>
              <a:gd name="connsiteY1" fmla="*/ 82296 h 3535680"/>
              <a:gd name="connsiteX2" fmla="*/ 6986016 w 9153144"/>
              <a:gd name="connsiteY2" fmla="*/ 841248 h 3535680"/>
              <a:gd name="connsiteX3" fmla="*/ 9153144 w 9153144"/>
              <a:gd name="connsiteY3" fmla="*/ 320040 h 3535680"/>
              <a:gd name="connsiteX4" fmla="*/ 9144000 w 9153144"/>
              <a:gd name="connsiteY4" fmla="*/ 2898648 h 3535680"/>
              <a:gd name="connsiteX5" fmla="*/ 6986016 w 9153144"/>
              <a:gd name="connsiteY5" fmla="*/ 3282696 h 3535680"/>
              <a:gd name="connsiteX6" fmla="*/ 3081528 w 9153144"/>
              <a:gd name="connsiteY6" fmla="*/ 2523744 h 3535680"/>
              <a:gd name="connsiteX7" fmla="*/ 9144 w 9153144"/>
              <a:gd name="connsiteY7" fmla="*/ 3172968 h 3535680"/>
              <a:gd name="connsiteX8" fmla="*/ 0 w 9153144"/>
              <a:gd name="connsiteY8" fmla="*/ 347472 h 3535680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6064"/>
              <a:gd name="connsiteX1" fmla="*/ 2651760 w 9153144"/>
              <a:gd name="connsiteY1" fmla="*/ 45720 h 3306064"/>
              <a:gd name="connsiteX2" fmla="*/ 6986016 w 9153144"/>
              <a:gd name="connsiteY2" fmla="*/ 804672 h 3306064"/>
              <a:gd name="connsiteX3" fmla="*/ 9153144 w 9153144"/>
              <a:gd name="connsiteY3" fmla="*/ 283464 h 3306064"/>
              <a:gd name="connsiteX4" fmla="*/ 9144000 w 9153144"/>
              <a:gd name="connsiteY4" fmla="*/ 2862072 h 3306064"/>
              <a:gd name="connsiteX5" fmla="*/ 6986016 w 9153144"/>
              <a:gd name="connsiteY5" fmla="*/ 3246120 h 3306064"/>
              <a:gd name="connsiteX6" fmla="*/ 3169920 w 9153144"/>
              <a:gd name="connsiteY6" fmla="*/ 2502408 h 3306064"/>
              <a:gd name="connsiteX7" fmla="*/ 9144 w 9153144"/>
              <a:gd name="connsiteY7" fmla="*/ 3136392 h 3306064"/>
              <a:gd name="connsiteX8" fmla="*/ 0 w 9153144"/>
              <a:gd name="connsiteY8" fmla="*/ 310896 h 3306064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381 w 9153525"/>
              <a:gd name="connsiteY0" fmla="*/ 310896 h 3309112"/>
              <a:gd name="connsiteX1" fmla="*/ 2652141 w 9153525"/>
              <a:gd name="connsiteY1" fmla="*/ 45720 h 3309112"/>
              <a:gd name="connsiteX2" fmla="*/ 6986397 w 9153525"/>
              <a:gd name="connsiteY2" fmla="*/ 804672 h 3309112"/>
              <a:gd name="connsiteX3" fmla="*/ 9153525 w 9153525"/>
              <a:gd name="connsiteY3" fmla="*/ 283464 h 3309112"/>
              <a:gd name="connsiteX4" fmla="*/ 9144381 w 9153525"/>
              <a:gd name="connsiteY4" fmla="*/ 2862072 h 3309112"/>
              <a:gd name="connsiteX5" fmla="*/ 6986397 w 9153525"/>
              <a:gd name="connsiteY5" fmla="*/ 3246120 h 3309112"/>
              <a:gd name="connsiteX6" fmla="*/ 3270885 w 9153525"/>
              <a:gd name="connsiteY6" fmla="*/ 2484120 h 3309112"/>
              <a:gd name="connsiteX7" fmla="*/ 0 w 9153525"/>
              <a:gd name="connsiteY7" fmla="*/ 3143536 h 3309112"/>
              <a:gd name="connsiteX8" fmla="*/ 381 w 9153525"/>
              <a:gd name="connsiteY8" fmla="*/ 310896 h 3309112"/>
              <a:gd name="connsiteX0" fmla="*/ 381 w 9144647"/>
              <a:gd name="connsiteY0" fmla="*/ 310896 h 3309112"/>
              <a:gd name="connsiteX1" fmla="*/ 2652141 w 9144647"/>
              <a:gd name="connsiteY1" fmla="*/ 45720 h 3309112"/>
              <a:gd name="connsiteX2" fmla="*/ 6986397 w 9144647"/>
              <a:gd name="connsiteY2" fmla="*/ 804672 h 3309112"/>
              <a:gd name="connsiteX3" fmla="*/ 9144647 w 9144647"/>
              <a:gd name="connsiteY3" fmla="*/ 290862 h 3309112"/>
              <a:gd name="connsiteX4" fmla="*/ 9144381 w 9144647"/>
              <a:gd name="connsiteY4" fmla="*/ 2862072 h 3309112"/>
              <a:gd name="connsiteX5" fmla="*/ 6986397 w 9144647"/>
              <a:gd name="connsiteY5" fmla="*/ 3246120 h 3309112"/>
              <a:gd name="connsiteX6" fmla="*/ 3270885 w 9144647"/>
              <a:gd name="connsiteY6" fmla="*/ 2484120 h 3309112"/>
              <a:gd name="connsiteX7" fmla="*/ 0 w 9144647"/>
              <a:gd name="connsiteY7" fmla="*/ 3143536 h 3309112"/>
              <a:gd name="connsiteX8" fmla="*/ 381 w 9144647"/>
              <a:gd name="connsiteY8" fmla="*/ 310896 h 33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647" h="3309112">
                <a:moveTo>
                  <a:pt x="381" y="310896"/>
                </a:moveTo>
                <a:cubicBezTo>
                  <a:pt x="779145" y="155448"/>
                  <a:pt x="1484757" y="0"/>
                  <a:pt x="2652141" y="45720"/>
                </a:cubicBezTo>
                <a:cubicBezTo>
                  <a:pt x="3819525" y="91440"/>
                  <a:pt x="5904313" y="763815"/>
                  <a:pt x="6986397" y="804672"/>
                </a:cubicBezTo>
                <a:cubicBezTo>
                  <a:pt x="8068481" y="845529"/>
                  <a:pt x="8437511" y="566706"/>
                  <a:pt x="9144647" y="290862"/>
                </a:cubicBezTo>
                <a:cubicBezTo>
                  <a:pt x="9144558" y="1147932"/>
                  <a:pt x="9144470" y="2005002"/>
                  <a:pt x="9144381" y="2862072"/>
                </a:cubicBezTo>
                <a:cubicBezTo>
                  <a:pt x="8450961" y="3142488"/>
                  <a:pt x="7965313" y="3309112"/>
                  <a:pt x="6986397" y="3246120"/>
                </a:cubicBezTo>
                <a:cubicBezTo>
                  <a:pt x="6007481" y="3183128"/>
                  <a:pt x="4435284" y="2501217"/>
                  <a:pt x="3270885" y="2484120"/>
                </a:cubicBezTo>
                <a:cubicBezTo>
                  <a:pt x="2106486" y="2467023"/>
                  <a:pt x="830580" y="2857024"/>
                  <a:pt x="0" y="3143536"/>
                </a:cubicBezTo>
                <a:lnTo>
                  <a:pt x="381" y="3108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0265664" y="1298448"/>
            <a:ext cx="1316736" cy="9875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9351264" y="1929384"/>
            <a:ext cx="682752" cy="512064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914400" y="4114800"/>
            <a:ext cx="1621536" cy="121615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829056" y="2212847"/>
            <a:ext cx="10570464" cy="2203704"/>
          </a:xfr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8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5486400"/>
            <a:ext cx="8534400" cy="667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None/>
              <a:defRPr lang="en-US" sz="200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D2FF-9306-4E11-AD3A-03074053C722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005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>
            <a:off x="0" y="1"/>
            <a:ext cx="12200827" cy="1281822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Freeform 8"/>
          <p:cNvSpPr/>
          <p:nvPr/>
        </p:nvSpPr>
        <p:spPr bwMode="invGray">
          <a:xfrm>
            <a:off x="-69" y="-1972"/>
            <a:ext cx="12192069" cy="10941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0765536" y="384048"/>
            <a:ext cx="1011936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9997440" y="429768"/>
            <a:ext cx="512064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280416" y="210312"/>
            <a:ext cx="1109472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609600" y="649224"/>
            <a:ext cx="10972800" cy="99669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828800"/>
            <a:ext cx="10972800" cy="452628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D2FF-9306-4E11-AD3A-03074053C722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279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 flipV="1">
            <a:off x="0" y="5590646"/>
            <a:ext cx="12200827" cy="1281822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Freeform 8"/>
          <p:cNvSpPr/>
          <p:nvPr/>
        </p:nvSpPr>
        <p:spPr bwMode="invGray">
          <a:xfrm flipV="1">
            <a:off x="-69" y="5780271"/>
            <a:ext cx="12192069" cy="10941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0863072" y="5641848"/>
            <a:ext cx="1011936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1521440" y="5212080"/>
            <a:ext cx="512064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377952" y="5641848"/>
            <a:ext cx="1109472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black">
          <a:xfrm>
            <a:off x="9241536" y="274638"/>
            <a:ext cx="2340864" cy="5669280"/>
          </a:xfrm>
        </p:spPr>
        <p:txBody>
          <a:bodyPr vert="eaVert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436864" cy="56967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F4D2FF-9306-4E11-AD3A-03074053C722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480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D4C007-9BFC-917F-6EB8-06D0A8DE2D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714EDA5-7AA9-A8D3-2C8A-A37071AE9A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23B7F7-0177-18D4-140A-10E0A9EDC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D2FF-9306-4E11-AD3A-03074053C722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7A4472-6094-FDAA-091F-629B9F592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1FC2FE-949E-B2DB-13EE-D132508E4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1223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1B237A-7A8B-B520-8878-F09B6F071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832665-BDDF-4799-D1DF-D90F1863B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F81CFC-7D95-DA73-5C86-9CB7B39A5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D2FF-9306-4E11-AD3A-03074053C722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DBF190-EBA3-C886-43DE-137916572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BDE337-B562-2CDA-F727-4468BBB24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1389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61314-076F-36E6-3E57-202BCBE52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8E5267-A9F2-F0BF-608D-16723B706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4F6D87-626E-ECD1-D52F-648A6D1F0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D2FF-9306-4E11-AD3A-03074053C722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BD334E-D1CC-5871-A3B6-16515A7B3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53BE4E-9E3E-D080-A68C-C1EA1E08D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5532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2F6200-C33A-07B2-4432-7AD4FC6A0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6F7FF3-9C1D-6623-215D-9F9AF8910C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C8144A8-38C9-9F71-CE45-F2477C0487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E37D73-D3FA-325A-C4D9-8860D525E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D2FF-9306-4E11-AD3A-03074053C722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693534-B95F-C2DC-3CAA-44ED05642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363493-024F-DCBF-E795-0975D163D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276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96759F-D968-A261-CC4A-861A790AB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F5028D-012D-3248-A503-1961F7E9A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D0F55F-CD70-5BD7-CE8B-43D7506C06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441024A-6D0A-0FBC-E1C9-A2C1D9AF02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6955B5-55FB-D65D-223D-E6955B645B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0A017C1-0BD1-9818-278C-C62AFB1DF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D2FF-9306-4E11-AD3A-03074053C722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70FFA13-1FA1-67FE-13C6-753E0E8E8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D455426-49A8-7785-A4F2-A192F7096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1146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F699A1-C595-7F1B-5F3D-631BAF46F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1D4B912-24E5-49E0-0A02-55DB1D769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D2FF-9306-4E11-AD3A-03074053C722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B7CAFD-7913-185F-5B1D-98FC65BE8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BE66A5-4D77-0283-CF41-1692A744B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6550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7709890-FD2D-E25A-76A3-2D485F32E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D2FF-9306-4E11-AD3A-03074053C722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8A13DD0-956B-2335-460D-3DB21DDA9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FDA0FB-663C-2192-BC80-462D25D33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2626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794EAC-D97F-C780-89D1-7687337AE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D3A458-A08F-EDB9-7E13-894F78C24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51F15C-B7EB-5018-AFA3-4C7A3E48B1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FEADF8-2EBF-BFC7-CB21-38E402A8B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D2FF-9306-4E11-AD3A-03074053C722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50BD60-F144-BD39-853D-6BB9DC036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41BD96-A44D-0066-81EA-01E4D206B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978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609600" y="1801368"/>
            <a:ext cx="10972800" cy="45262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D2FF-9306-4E11-AD3A-03074053C722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10887456" y="667512"/>
            <a:ext cx="1011936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509504" y="1353312"/>
            <a:ext cx="512064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377952" y="786384"/>
            <a:ext cx="1328928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377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1A4CB1-ABDE-6B6C-49D3-B3DF8A03B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02650E-390D-8B97-789C-7593FECF3E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96C513-C739-864E-74C8-7197CD353D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711ACC-58CA-4D8C-9CED-B82DDB0FB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D2FF-9306-4E11-AD3A-03074053C722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7B7926-42B0-69BC-5F3F-5BA21F739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78BB3B-EAFB-D0F5-6891-B83A0FB66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6643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94992D-C325-DEE1-A0A6-8E3BC68BE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9286E8-C8AA-55AC-6DC8-DAF55BF040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CA5E92-60A1-1C0B-090D-FAE78516F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D2FF-9306-4E11-AD3A-03074053C722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79B537-AE08-D60B-E514-6CBE402A2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D7AE94-BD3A-E002-4A4A-7E49E003F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1419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82884EC-AF33-6A56-289D-696D410A47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CCB365-3729-2A02-9589-5014E3620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00D447-F8E5-362C-3DC4-A4AAA7A2D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D2FF-9306-4E11-AD3A-03074053C722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8C3CE0-8E11-224A-57E4-CDF741849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81C688-D80A-382E-F04F-54EF32E26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026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 bwMode="gray">
          <a:xfrm>
            <a:off x="0" y="426720"/>
            <a:ext cx="12192000" cy="4526280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0 h 4756452"/>
              <a:gd name="connsiteX1" fmla="*/ 0 w 9153196"/>
              <a:gd name="connsiteY1" fmla="*/ 4756452 h 4756452"/>
              <a:gd name="connsiteX2" fmla="*/ 2980996 w 9153196"/>
              <a:gd name="connsiteY2" fmla="*/ 4235436 h 4756452"/>
              <a:gd name="connsiteX3" fmla="*/ 6739180 w 9153196"/>
              <a:gd name="connsiteY3" fmla="*/ 4592052 h 4756452"/>
              <a:gd name="connsiteX4" fmla="*/ 9144052 w 9153196"/>
              <a:gd name="connsiteY4" fmla="*/ 4381740 h 4756452"/>
              <a:gd name="connsiteX5" fmla="*/ 9153196 w 9153196"/>
              <a:gd name="connsiteY5" fmla="*/ 3275316 h 4756452"/>
              <a:gd name="connsiteX6" fmla="*/ 52 w 9153196"/>
              <a:gd name="connsiteY6" fmla="*/ 0 h 4756452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4052 w 9153196"/>
              <a:gd name="connsiteY4" fmla="*/ 4383024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3996431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7 w 9153196"/>
              <a:gd name="connsiteY3" fmla="*/ 4518094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808828"/>
              <a:gd name="connsiteX1" fmla="*/ 0 w 9153196"/>
              <a:gd name="connsiteY1" fmla="*/ 4757736 h 4808828"/>
              <a:gd name="connsiteX2" fmla="*/ 2983307 w 9153196"/>
              <a:gd name="connsiteY2" fmla="*/ 3938179 h 4808828"/>
              <a:gd name="connsiteX3" fmla="*/ 6766918 w 9153196"/>
              <a:gd name="connsiteY3" fmla="*/ 4459842 h 4808828"/>
              <a:gd name="connsiteX4" fmla="*/ 9149297 w 9153196"/>
              <a:gd name="connsiteY4" fmla="*/ 4461355 h 4808828"/>
              <a:gd name="connsiteX5" fmla="*/ 9153196 w 9153196"/>
              <a:gd name="connsiteY5" fmla="*/ 0 h 4808828"/>
              <a:gd name="connsiteX6" fmla="*/ 52 w 9153196"/>
              <a:gd name="connsiteY6" fmla="*/ 1284 h 4808828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4757736">
                <a:moveTo>
                  <a:pt x="52" y="1284"/>
                </a:moveTo>
                <a:cubicBezTo>
                  <a:pt x="35" y="491948"/>
                  <a:pt x="17" y="4267072"/>
                  <a:pt x="0" y="4757736"/>
                </a:cubicBezTo>
                <a:cubicBezTo>
                  <a:pt x="402972" y="4559785"/>
                  <a:pt x="1992246" y="3966388"/>
                  <a:pt x="3115058" y="3911480"/>
                </a:cubicBezTo>
                <a:cubicBezTo>
                  <a:pt x="4237870" y="3856572"/>
                  <a:pt x="5939190" y="4331788"/>
                  <a:pt x="6736870" y="4428289"/>
                </a:cubicBezTo>
                <a:cubicBezTo>
                  <a:pt x="7534550" y="4524790"/>
                  <a:pt x="8253185" y="4658343"/>
                  <a:pt x="9149297" y="4461355"/>
                </a:cubicBezTo>
                <a:cubicBezTo>
                  <a:pt x="9150597" y="3000127"/>
                  <a:pt x="9151896" y="1461228"/>
                  <a:pt x="9153196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Freeform 6"/>
          <p:cNvSpPr/>
          <p:nvPr/>
        </p:nvSpPr>
        <p:spPr bwMode="invGray">
          <a:xfrm>
            <a:off x="-69" y="0"/>
            <a:ext cx="12192000" cy="4526280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0 h 4756452"/>
              <a:gd name="connsiteX1" fmla="*/ 0 w 9153196"/>
              <a:gd name="connsiteY1" fmla="*/ 4756452 h 4756452"/>
              <a:gd name="connsiteX2" fmla="*/ 2980996 w 9153196"/>
              <a:gd name="connsiteY2" fmla="*/ 4235436 h 4756452"/>
              <a:gd name="connsiteX3" fmla="*/ 6739180 w 9153196"/>
              <a:gd name="connsiteY3" fmla="*/ 4592052 h 4756452"/>
              <a:gd name="connsiteX4" fmla="*/ 9144052 w 9153196"/>
              <a:gd name="connsiteY4" fmla="*/ 4381740 h 4756452"/>
              <a:gd name="connsiteX5" fmla="*/ 9153196 w 9153196"/>
              <a:gd name="connsiteY5" fmla="*/ 3275316 h 4756452"/>
              <a:gd name="connsiteX6" fmla="*/ 52 w 9153196"/>
              <a:gd name="connsiteY6" fmla="*/ 0 h 4756452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4052 w 9153196"/>
              <a:gd name="connsiteY4" fmla="*/ 4383024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4757736">
                <a:moveTo>
                  <a:pt x="52" y="1284"/>
                </a:moveTo>
                <a:cubicBezTo>
                  <a:pt x="35" y="491948"/>
                  <a:pt x="17" y="4267072"/>
                  <a:pt x="0" y="4757736"/>
                </a:cubicBezTo>
                <a:cubicBezTo>
                  <a:pt x="414528" y="4596192"/>
                  <a:pt x="1857799" y="4264120"/>
                  <a:pt x="2980996" y="4236720"/>
                </a:cubicBezTo>
                <a:cubicBezTo>
                  <a:pt x="4104193" y="4209320"/>
                  <a:pt x="5900665" y="4503309"/>
                  <a:pt x="6739180" y="4593336"/>
                </a:cubicBezTo>
                <a:cubicBezTo>
                  <a:pt x="7577695" y="4683363"/>
                  <a:pt x="8253185" y="4731157"/>
                  <a:pt x="9149297" y="4383685"/>
                </a:cubicBezTo>
                <a:cubicBezTo>
                  <a:pt x="9150597" y="2922457"/>
                  <a:pt x="9151896" y="1461228"/>
                  <a:pt x="9153196" y="0"/>
                </a:cubicBezTo>
                <a:lnTo>
                  <a:pt x="52" y="1284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69000"/>
                </a:schemeClr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753344" y="3849624"/>
            <a:ext cx="1011936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0387584" y="4535424"/>
            <a:ext cx="512064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402336" y="3840480"/>
            <a:ext cx="1328928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524000" y="5129785"/>
            <a:ext cx="9717024" cy="1362075"/>
          </a:xfr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000" b="1" kern="1200" cap="all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1524000" y="4425696"/>
            <a:ext cx="9717024" cy="71323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D2FF-9306-4E11-AD3A-03074053C722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068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>
            <a:off x="0" y="0"/>
            <a:ext cx="12192000" cy="1929384"/>
          </a:xfrm>
          <a:custGeom>
            <a:avLst/>
            <a:gdLst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2104644"/>
              <a:gd name="connsiteX1" fmla="*/ 0 w 9144000"/>
              <a:gd name="connsiteY1" fmla="*/ 1929384 h 2104644"/>
              <a:gd name="connsiteX2" fmla="*/ 2971800 w 9144000"/>
              <a:gd name="connsiteY2" fmla="*/ 1307592 h 2104644"/>
              <a:gd name="connsiteX3" fmla="*/ 9134856 w 9144000"/>
              <a:gd name="connsiteY3" fmla="*/ 1609344 h 2104644"/>
              <a:gd name="connsiteX4" fmla="*/ 9144000 w 9144000"/>
              <a:gd name="connsiteY4" fmla="*/ 0 h 2104644"/>
              <a:gd name="connsiteX5" fmla="*/ 8503920 w 9144000"/>
              <a:gd name="connsiteY5" fmla="*/ 0 h 2104644"/>
              <a:gd name="connsiteX6" fmla="*/ 3858768 w 9144000"/>
              <a:gd name="connsiteY6" fmla="*/ 320040 h 2104644"/>
              <a:gd name="connsiteX7" fmla="*/ 0 w 9144000"/>
              <a:gd name="connsiteY7" fmla="*/ 256032 h 210464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1929384">
                <a:moveTo>
                  <a:pt x="0" y="256032"/>
                </a:moveTo>
                <a:lnTo>
                  <a:pt x="0" y="1929384"/>
                </a:lnTo>
                <a:cubicBezTo>
                  <a:pt x="574548" y="1726692"/>
                  <a:pt x="1449324" y="1360932"/>
                  <a:pt x="2971800" y="1307592"/>
                </a:cubicBezTo>
                <a:cubicBezTo>
                  <a:pt x="4494276" y="1254252"/>
                  <a:pt x="7606284" y="1872996"/>
                  <a:pt x="9134856" y="1609344"/>
                </a:cubicBezTo>
                <a:lnTo>
                  <a:pt x="9144000" y="0"/>
                </a:lnTo>
                <a:lnTo>
                  <a:pt x="8503920" y="0"/>
                </a:lnTo>
                <a:cubicBezTo>
                  <a:pt x="7543800" y="844296"/>
                  <a:pt x="5111496" y="420624"/>
                  <a:pt x="3858768" y="320040"/>
                </a:cubicBezTo>
                <a:cubicBezTo>
                  <a:pt x="2606040" y="219456"/>
                  <a:pt x="1435608" y="76200"/>
                  <a:pt x="0" y="256032"/>
                </a:cubicBezTo>
                <a:close/>
              </a:path>
            </a:pathLst>
          </a:custGeom>
          <a:solidFill>
            <a:srgbClr val="40C6D8">
              <a:alpha val="4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Freeform 8"/>
          <p:cNvSpPr/>
          <p:nvPr/>
        </p:nvSpPr>
        <p:spPr bwMode="invGray">
          <a:xfrm>
            <a:off x="-509" y="228600"/>
            <a:ext cx="12192508" cy="1409700"/>
          </a:xfrm>
          <a:custGeom>
            <a:avLst/>
            <a:gdLst>
              <a:gd name="connsiteX0" fmla="*/ 0 w 9144000"/>
              <a:gd name="connsiteY0" fmla="*/ 393192 h 1344168"/>
              <a:gd name="connsiteX1" fmla="*/ 4544568 w 9144000"/>
              <a:gd name="connsiteY1" fmla="*/ 201168 h 1344168"/>
              <a:gd name="connsiteX2" fmla="*/ 9144000 w 9144000"/>
              <a:gd name="connsiteY2" fmla="*/ 0 h 1344168"/>
              <a:gd name="connsiteX3" fmla="*/ 9144000 w 9144000"/>
              <a:gd name="connsiteY3" fmla="*/ 1042416 h 1344168"/>
              <a:gd name="connsiteX4" fmla="*/ 4407408 w 9144000"/>
              <a:gd name="connsiteY4" fmla="*/ 978408 h 1344168"/>
              <a:gd name="connsiteX5" fmla="*/ 9144 w 9144000"/>
              <a:gd name="connsiteY5" fmla="*/ 1344168 h 1344168"/>
              <a:gd name="connsiteX6" fmla="*/ 0 w 9144000"/>
              <a:gd name="connsiteY6" fmla="*/ 393192 h 1344168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475232"/>
              <a:gd name="connsiteX1" fmla="*/ 4544568 w 9144000"/>
              <a:gd name="connsiteY1" fmla="*/ 234696 h 1475232"/>
              <a:gd name="connsiteX2" fmla="*/ 9144000 w 9144000"/>
              <a:gd name="connsiteY2" fmla="*/ 33528 h 1475232"/>
              <a:gd name="connsiteX3" fmla="*/ 9144000 w 9144000"/>
              <a:gd name="connsiteY3" fmla="*/ 1075944 h 1475232"/>
              <a:gd name="connsiteX4" fmla="*/ 4407408 w 9144000"/>
              <a:gd name="connsiteY4" fmla="*/ 1011936 h 1475232"/>
              <a:gd name="connsiteX5" fmla="*/ 9144 w 9144000"/>
              <a:gd name="connsiteY5" fmla="*/ 1377696 h 1475232"/>
              <a:gd name="connsiteX6" fmla="*/ 0 w 9144000"/>
              <a:gd name="connsiteY6" fmla="*/ 426720 h 1475232"/>
              <a:gd name="connsiteX0" fmla="*/ 0 w 9144000"/>
              <a:gd name="connsiteY0" fmla="*/ 426720 h 1475232"/>
              <a:gd name="connsiteX1" fmla="*/ 4544568 w 9144000"/>
              <a:gd name="connsiteY1" fmla="*/ 234696 h 1475232"/>
              <a:gd name="connsiteX2" fmla="*/ 9144000 w 9144000"/>
              <a:gd name="connsiteY2" fmla="*/ 33528 h 1475232"/>
              <a:gd name="connsiteX3" fmla="*/ 9144000 w 9144000"/>
              <a:gd name="connsiteY3" fmla="*/ 1075944 h 1475232"/>
              <a:gd name="connsiteX4" fmla="*/ 4407408 w 9144000"/>
              <a:gd name="connsiteY4" fmla="*/ 1011936 h 1475232"/>
              <a:gd name="connsiteX5" fmla="*/ 9144 w 9144000"/>
              <a:gd name="connsiteY5" fmla="*/ 1377696 h 1475232"/>
              <a:gd name="connsiteX6" fmla="*/ 0 w 9144000"/>
              <a:gd name="connsiteY6" fmla="*/ 426720 h 1475232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409700"/>
              <a:gd name="connsiteX1" fmla="*/ 4544568 w 9144000"/>
              <a:gd name="connsiteY1" fmla="*/ 234696 h 1409700"/>
              <a:gd name="connsiteX2" fmla="*/ 9144000 w 9144000"/>
              <a:gd name="connsiteY2" fmla="*/ 33528 h 1409700"/>
              <a:gd name="connsiteX3" fmla="*/ 9144000 w 9144000"/>
              <a:gd name="connsiteY3" fmla="*/ 1075944 h 1409700"/>
              <a:gd name="connsiteX4" fmla="*/ 4407408 w 9144000"/>
              <a:gd name="connsiteY4" fmla="*/ 1011936 h 1409700"/>
              <a:gd name="connsiteX5" fmla="*/ 9144 w 9144000"/>
              <a:gd name="connsiteY5" fmla="*/ 1377696 h 1409700"/>
              <a:gd name="connsiteX6" fmla="*/ 0 w 9144000"/>
              <a:gd name="connsiteY6" fmla="*/ 426720 h 1409700"/>
              <a:gd name="connsiteX0" fmla="*/ 381 w 9144381"/>
              <a:gd name="connsiteY0" fmla="*/ 426720 h 1409700"/>
              <a:gd name="connsiteX1" fmla="*/ 4544949 w 9144381"/>
              <a:gd name="connsiteY1" fmla="*/ 234696 h 1409700"/>
              <a:gd name="connsiteX2" fmla="*/ 9144381 w 9144381"/>
              <a:gd name="connsiteY2" fmla="*/ 33528 h 1409700"/>
              <a:gd name="connsiteX3" fmla="*/ 9144381 w 9144381"/>
              <a:gd name="connsiteY3" fmla="*/ 1075944 h 1409700"/>
              <a:gd name="connsiteX4" fmla="*/ 4407789 w 9144381"/>
              <a:gd name="connsiteY4" fmla="*/ 1011936 h 1409700"/>
              <a:gd name="connsiteX5" fmla="*/ 0 w 9144381"/>
              <a:gd name="connsiteY5" fmla="*/ 1384071 h 1409700"/>
              <a:gd name="connsiteX6" fmla="*/ 381 w 9144381"/>
              <a:gd name="connsiteY6" fmla="*/ 42672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381" h="1409700">
                <a:moveTo>
                  <a:pt x="381" y="426720"/>
                </a:moveTo>
                <a:cubicBezTo>
                  <a:pt x="1664589" y="0"/>
                  <a:pt x="3036189" y="134112"/>
                  <a:pt x="4544949" y="234696"/>
                </a:cubicBezTo>
                <a:cubicBezTo>
                  <a:pt x="6053709" y="335280"/>
                  <a:pt x="8239125" y="509016"/>
                  <a:pt x="9144381" y="33528"/>
                </a:cubicBezTo>
                <a:lnTo>
                  <a:pt x="9144381" y="1075944"/>
                </a:lnTo>
                <a:cubicBezTo>
                  <a:pt x="8004429" y="1409700"/>
                  <a:pt x="5931852" y="960582"/>
                  <a:pt x="4407789" y="1011936"/>
                </a:cubicBezTo>
                <a:cubicBezTo>
                  <a:pt x="2883726" y="1063290"/>
                  <a:pt x="1237488" y="1109751"/>
                  <a:pt x="0" y="1384071"/>
                </a:cubicBezTo>
                <a:lnTo>
                  <a:pt x="381" y="42672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1082528" y="100584"/>
            <a:ext cx="816864" cy="61264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082784" y="173736"/>
            <a:ext cx="487680" cy="36576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280416" y="932688"/>
            <a:ext cx="1328928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874520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74520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D2FF-9306-4E11-AD3A-03074053C722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18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624328"/>
            <a:ext cx="5386917" cy="369417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624328"/>
            <a:ext cx="5389033" cy="369417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D2FF-9306-4E11-AD3A-03074053C722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Oval 9"/>
          <p:cNvSpPr/>
          <p:nvPr/>
        </p:nvSpPr>
        <p:spPr bwMode="gray">
          <a:xfrm>
            <a:off x="10972800" y="1005840"/>
            <a:ext cx="816864" cy="61264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265664" y="969264"/>
            <a:ext cx="512064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377952" y="786384"/>
            <a:ext cx="1328928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609600" y="1874520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black">
          <a:xfrm>
            <a:off x="6193368" y="1874520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574451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 bwMode="gray">
          <a:xfrm>
            <a:off x="0" y="1"/>
            <a:ext cx="12200827" cy="1281822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D2FF-9306-4E11-AD3A-03074053C722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Freeform 5"/>
          <p:cNvSpPr/>
          <p:nvPr/>
        </p:nvSpPr>
        <p:spPr bwMode="invGray">
          <a:xfrm>
            <a:off x="-69" y="-1972"/>
            <a:ext cx="12192069" cy="10941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Oval 6"/>
          <p:cNvSpPr/>
          <p:nvPr/>
        </p:nvSpPr>
        <p:spPr bwMode="gray">
          <a:xfrm>
            <a:off x="10765536" y="384048"/>
            <a:ext cx="1011936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9997440" y="429768"/>
            <a:ext cx="512064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280416" y="210312"/>
            <a:ext cx="1109472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646176" y="813816"/>
            <a:ext cx="109728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874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D2FF-9306-4E11-AD3A-03074053C722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5" name="Group 4"/>
          <p:cNvGrpSpPr/>
          <p:nvPr/>
        </p:nvGrpSpPr>
        <p:grpSpPr bwMode="invGray">
          <a:xfrm>
            <a:off x="-69" y="-1972"/>
            <a:ext cx="12200896" cy="1283795"/>
            <a:chOff x="-52" y="-1972"/>
            <a:chExt cx="9150672" cy="1283795"/>
          </a:xfrm>
        </p:grpSpPr>
        <p:sp>
          <p:nvSpPr>
            <p:cNvPr id="6" name="Freeform 5"/>
            <p:cNvSpPr/>
            <p:nvPr userDrawn="1"/>
          </p:nvSpPr>
          <p:spPr bwMode="invGray">
            <a:xfrm>
              <a:off x="0" y="1"/>
              <a:ext cx="9150620" cy="128182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50620" h="1470041">
                  <a:moveTo>
                    <a:pt x="52" y="1284"/>
                  </a:moveTo>
                  <a:cubicBezTo>
                    <a:pt x="35" y="491948"/>
                    <a:pt x="17" y="761872"/>
                    <a:pt x="0" y="1252536"/>
                  </a:cubicBezTo>
                  <a:cubicBezTo>
                    <a:pt x="304800" y="1097088"/>
                    <a:pt x="1803165" y="328826"/>
                    <a:pt x="3622738" y="425264"/>
                  </a:cubicBezTo>
                  <a:cubicBezTo>
                    <a:pt x="5442311" y="521702"/>
                    <a:pt x="6970396" y="1470041"/>
                    <a:pt x="9144052" y="877824"/>
                  </a:cubicBezTo>
                  <a:cubicBezTo>
                    <a:pt x="9146241" y="585216"/>
                    <a:pt x="9148431" y="292608"/>
                    <a:pt x="9150620" y="0"/>
                  </a:cubicBezTo>
                  <a:lnTo>
                    <a:pt x="5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" name="Freeform 6"/>
            <p:cNvSpPr/>
            <p:nvPr userDrawn="1"/>
          </p:nvSpPr>
          <p:spPr bwMode="invGray">
            <a:xfrm>
              <a:off x="-52" y="-1972"/>
              <a:ext cx="9144052" cy="109417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4052" h="1282732">
                  <a:moveTo>
                    <a:pt x="2371" y="1971"/>
                  </a:moveTo>
                  <a:cubicBezTo>
                    <a:pt x="1581" y="305263"/>
                    <a:pt x="790" y="446133"/>
                    <a:pt x="0" y="749425"/>
                  </a:cubicBezTo>
                  <a:cubicBezTo>
                    <a:pt x="414528" y="587881"/>
                    <a:pt x="1394642" y="355830"/>
                    <a:pt x="3114923" y="315034"/>
                  </a:cubicBezTo>
                  <a:cubicBezTo>
                    <a:pt x="4835204" y="274238"/>
                    <a:pt x="7500499" y="1282732"/>
                    <a:pt x="9144052" y="537135"/>
                  </a:cubicBezTo>
                  <a:cubicBezTo>
                    <a:pt x="9143751" y="358090"/>
                    <a:pt x="9143451" y="179045"/>
                    <a:pt x="9143150" y="0"/>
                  </a:cubicBezTo>
                  <a:lnTo>
                    <a:pt x="2371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8" name="Oval 7"/>
          <p:cNvSpPr/>
          <p:nvPr/>
        </p:nvSpPr>
        <p:spPr bwMode="gray">
          <a:xfrm>
            <a:off x="10765536" y="384048"/>
            <a:ext cx="1011936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9997440" y="429768"/>
            <a:ext cx="512064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280416" y="210312"/>
            <a:ext cx="1109472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236293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invGray">
          <a:xfrm rot="16200000">
            <a:off x="-2709598" y="2703653"/>
            <a:ext cx="6891618" cy="1472419"/>
            <a:chOff x="-18448" y="-1967"/>
            <a:chExt cx="9176991" cy="1292024"/>
          </a:xfrm>
        </p:grpSpPr>
        <p:sp>
          <p:nvSpPr>
            <p:cNvPr id="9" name="Freeform 8"/>
            <p:cNvSpPr/>
            <p:nvPr userDrawn="1"/>
          </p:nvSpPr>
          <p:spPr bwMode="invGray">
            <a:xfrm>
              <a:off x="-18448" y="5"/>
              <a:ext cx="9176991" cy="129005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18502 w 9169070"/>
                <a:gd name="connsiteY0" fmla="*/ 1284 h 1489619"/>
                <a:gd name="connsiteX1" fmla="*/ 0 w 9169070"/>
                <a:gd name="connsiteY1" fmla="*/ 1489619 h 1489619"/>
                <a:gd name="connsiteX2" fmla="*/ 3641188 w 9169070"/>
                <a:gd name="connsiteY2" fmla="*/ 425264 h 1489619"/>
                <a:gd name="connsiteX3" fmla="*/ 9162502 w 9169070"/>
                <a:gd name="connsiteY3" fmla="*/ 877824 h 1489619"/>
                <a:gd name="connsiteX4" fmla="*/ 9169070 w 9169070"/>
                <a:gd name="connsiteY4" fmla="*/ 0 h 1489619"/>
                <a:gd name="connsiteX5" fmla="*/ 18502 w 9169070"/>
                <a:gd name="connsiteY5" fmla="*/ 1284 h 1489619"/>
                <a:gd name="connsiteX0" fmla="*/ 18502 w 9169070"/>
                <a:gd name="connsiteY0" fmla="*/ 1284 h 1654092"/>
                <a:gd name="connsiteX1" fmla="*/ 0 w 9169070"/>
                <a:gd name="connsiteY1" fmla="*/ 1489619 h 1654092"/>
                <a:gd name="connsiteX2" fmla="*/ 3641188 w 9169070"/>
                <a:gd name="connsiteY2" fmla="*/ 425264 h 1654092"/>
                <a:gd name="connsiteX3" fmla="*/ 9137904 w 9169070"/>
                <a:gd name="connsiteY3" fmla="*/ 1061874 h 1654092"/>
                <a:gd name="connsiteX4" fmla="*/ 9169070 w 9169070"/>
                <a:gd name="connsiteY4" fmla="*/ 0 h 1654092"/>
                <a:gd name="connsiteX5" fmla="*/ 18502 w 916907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41188 w 9176990"/>
                <a:gd name="connsiteY2" fmla="*/ 42526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87310 w 9176990"/>
                <a:gd name="connsiteY2" fmla="*/ 649870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0119 w 9176990"/>
                <a:gd name="connsiteY2" fmla="*/ 555828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9344 w 9176990"/>
                <a:gd name="connsiteY2" fmla="*/ 51527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95308 w 9176990"/>
                <a:gd name="connsiteY3" fmla="*/ 114570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76990" h="1489619">
                  <a:moveTo>
                    <a:pt x="18502" y="1284"/>
                  </a:moveTo>
                  <a:cubicBezTo>
                    <a:pt x="18485" y="491948"/>
                    <a:pt x="17" y="998955"/>
                    <a:pt x="0" y="1489619"/>
                  </a:cubicBezTo>
                  <a:cubicBezTo>
                    <a:pt x="304800" y="1334171"/>
                    <a:pt x="2076793" y="572593"/>
                    <a:pt x="3209344" y="515274"/>
                  </a:cubicBezTo>
                  <a:cubicBezTo>
                    <a:pt x="4341895" y="457955"/>
                    <a:pt x="5743827" y="772070"/>
                    <a:pt x="6307596" y="941158"/>
                  </a:cubicBezTo>
                  <a:cubicBezTo>
                    <a:pt x="6871365" y="1110246"/>
                    <a:pt x="8191884" y="1377605"/>
                    <a:pt x="9174801" y="1061875"/>
                  </a:cubicBezTo>
                  <a:cubicBezTo>
                    <a:pt x="9176990" y="769267"/>
                    <a:pt x="9166881" y="292608"/>
                    <a:pt x="9169070" y="0"/>
                  </a:cubicBezTo>
                  <a:lnTo>
                    <a:pt x="1850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 bwMode="invGray">
            <a:xfrm>
              <a:off x="1533" y="-1967"/>
              <a:ext cx="9149091" cy="126639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570664"/>
                <a:gd name="connsiteX1" fmla="*/ 0 w 9144052"/>
                <a:gd name="connsiteY1" fmla="*/ 749425 h 1570664"/>
                <a:gd name="connsiteX2" fmla="*/ 3114923 w 9144052"/>
                <a:gd name="connsiteY2" fmla="*/ 315034 h 1570664"/>
                <a:gd name="connsiteX3" fmla="*/ 9144052 w 9144052"/>
                <a:gd name="connsiteY3" fmla="*/ 825067 h 1570664"/>
                <a:gd name="connsiteX4" fmla="*/ 9143150 w 9144052"/>
                <a:gd name="connsiteY4" fmla="*/ 0 h 1570664"/>
                <a:gd name="connsiteX5" fmla="*/ 2371 w 9144052"/>
                <a:gd name="connsiteY5" fmla="*/ 1971 h 1570664"/>
                <a:gd name="connsiteX0" fmla="*/ 2371 w 9144052"/>
                <a:gd name="connsiteY0" fmla="*/ 1971 h 1986563"/>
                <a:gd name="connsiteX1" fmla="*/ 0 w 9144052"/>
                <a:gd name="connsiteY1" fmla="*/ 749425 h 1986563"/>
                <a:gd name="connsiteX2" fmla="*/ 3114923 w 9144052"/>
                <a:gd name="connsiteY2" fmla="*/ 315034 h 1986563"/>
                <a:gd name="connsiteX3" fmla="*/ 9144052 w 9144052"/>
                <a:gd name="connsiteY3" fmla="*/ 825067 h 1986563"/>
                <a:gd name="connsiteX4" fmla="*/ 9143150 w 9144052"/>
                <a:gd name="connsiteY4" fmla="*/ 0 h 1986563"/>
                <a:gd name="connsiteX5" fmla="*/ 2371 w 9144052"/>
                <a:gd name="connsiteY5" fmla="*/ 1971 h 1986563"/>
                <a:gd name="connsiteX0" fmla="*/ 2371 w 9144052"/>
                <a:gd name="connsiteY0" fmla="*/ 1971 h 1910577"/>
                <a:gd name="connsiteX1" fmla="*/ 0 w 9144052"/>
                <a:gd name="connsiteY1" fmla="*/ 749425 h 1910577"/>
                <a:gd name="connsiteX2" fmla="*/ 3114923 w 9144052"/>
                <a:gd name="connsiteY2" fmla="*/ 315034 h 1910577"/>
                <a:gd name="connsiteX3" fmla="*/ 9144052 w 9144052"/>
                <a:gd name="connsiteY3" fmla="*/ 825067 h 1910577"/>
                <a:gd name="connsiteX4" fmla="*/ 9143150 w 9144052"/>
                <a:gd name="connsiteY4" fmla="*/ 0 h 1910577"/>
                <a:gd name="connsiteX5" fmla="*/ 2371 w 9144052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13342 w 9142471"/>
                <a:gd name="connsiteY2" fmla="*/ 31503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62539 w 9142471"/>
                <a:gd name="connsiteY2" fmla="*/ 48299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742614"/>
                <a:gd name="connsiteX1" fmla="*/ 4568 w 9142471"/>
                <a:gd name="connsiteY1" fmla="*/ 1141332 h 1742614"/>
                <a:gd name="connsiteX2" fmla="*/ 3162539 w 9142471"/>
                <a:gd name="connsiteY2" fmla="*/ 482994 h 1742614"/>
                <a:gd name="connsiteX3" fmla="*/ 9142471 w 9142471"/>
                <a:gd name="connsiteY3" fmla="*/ 825067 h 1742614"/>
                <a:gd name="connsiteX4" fmla="*/ 9141569 w 9142471"/>
                <a:gd name="connsiteY4" fmla="*/ 0 h 1742614"/>
                <a:gd name="connsiteX5" fmla="*/ 790 w 9142471"/>
                <a:gd name="connsiteY5" fmla="*/ 1971 h 1742614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538662"/>
                <a:gd name="connsiteX1" fmla="*/ 4568 w 9142471"/>
                <a:gd name="connsiteY1" fmla="*/ 1141332 h 1538662"/>
                <a:gd name="connsiteX2" fmla="*/ 3162539 w 9142471"/>
                <a:gd name="connsiteY2" fmla="*/ 482994 h 1538662"/>
                <a:gd name="connsiteX3" fmla="*/ 9142471 w 9142471"/>
                <a:gd name="connsiteY3" fmla="*/ 825067 h 1538662"/>
                <a:gd name="connsiteX4" fmla="*/ 9141569 w 9142471"/>
                <a:gd name="connsiteY4" fmla="*/ 0 h 1538662"/>
                <a:gd name="connsiteX5" fmla="*/ 790 w 9142471"/>
                <a:gd name="connsiteY5" fmla="*/ 1971 h 153866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2471" h="1874582">
                  <a:moveTo>
                    <a:pt x="790" y="1971"/>
                  </a:moveTo>
                  <a:cubicBezTo>
                    <a:pt x="0" y="305263"/>
                    <a:pt x="5358" y="838040"/>
                    <a:pt x="4568" y="1141332"/>
                  </a:cubicBezTo>
                  <a:cubicBezTo>
                    <a:pt x="419096" y="979788"/>
                    <a:pt x="1492070" y="639683"/>
                    <a:pt x="3162539" y="482994"/>
                  </a:cubicBezTo>
                  <a:cubicBezTo>
                    <a:pt x="4833008" y="326305"/>
                    <a:pt x="7747892" y="1874582"/>
                    <a:pt x="9142471" y="825067"/>
                  </a:cubicBezTo>
                  <a:cubicBezTo>
                    <a:pt x="9142170" y="646022"/>
                    <a:pt x="9141870" y="179045"/>
                    <a:pt x="9141569" y="0"/>
                  </a:cubicBezTo>
                  <a:lnTo>
                    <a:pt x="790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207007" y="273050"/>
            <a:ext cx="10375392" cy="950976"/>
          </a:xfr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072" y="1371600"/>
            <a:ext cx="6815667" cy="475488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16" y="1362456"/>
            <a:ext cx="3425952" cy="47640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19200" y="6537960"/>
            <a:ext cx="2844800" cy="246888"/>
          </a:xfrm>
        </p:spPr>
        <p:txBody>
          <a:bodyPr/>
          <a:lstStyle/>
          <a:p>
            <a:fld id="{96F4D2FF-9306-4E11-AD3A-03074053C722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702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7010400" y="987552"/>
            <a:ext cx="4974336" cy="795528"/>
          </a:xfrm>
        </p:spPr>
        <p:txBody>
          <a:bodyPr anchor="b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707136" y="1216152"/>
            <a:ext cx="6193536" cy="464515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34784" y="1901952"/>
            <a:ext cx="4949952" cy="17556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19200" y="6537960"/>
            <a:ext cx="2844800" cy="246888"/>
          </a:xfrm>
        </p:spPr>
        <p:txBody>
          <a:bodyPr/>
          <a:lstStyle/>
          <a:p>
            <a:fld id="{96F4D2FF-9306-4E11-AD3A-03074053C722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8" name="Group 7"/>
          <p:cNvGrpSpPr/>
          <p:nvPr/>
        </p:nvGrpSpPr>
        <p:grpSpPr bwMode="invGray">
          <a:xfrm rot="16200000">
            <a:off x="-2709598" y="2703653"/>
            <a:ext cx="6891618" cy="1472419"/>
            <a:chOff x="-18448" y="-1967"/>
            <a:chExt cx="9176991" cy="1292024"/>
          </a:xfrm>
        </p:grpSpPr>
        <p:sp>
          <p:nvSpPr>
            <p:cNvPr id="9" name="Freeform 8"/>
            <p:cNvSpPr/>
            <p:nvPr userDrawn="1"/>
          </p:nvSpPr>
          <p:spPr bwMode="invGray">
            <a:xfrm>
              <a:off x="-18448" y="5"/>
              <a:ext cx="9176991" cy="129005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18502 w 9169070"/>
                <a:gd name="connsiteY0" fmla="*/ 1284 h 1489619"/>
                <a:gd name="connsiteX1" fmla="*/ 0 w 9169070"/>
                <a:gd name="connsiteY1" fmla="*/ 1489619 h 1489619"/>
                <a:gd name="connsiteX2" fmla="*/ 3641188 w 9169070"/>
                <a:gd name="connsiteY2" fmla="*/ 425264 h 1489619"/>
                <a:gd name="connsiteX3" fmla="*/ 9162502 w 9169070"/>
                <a:gd name="connsiteY3" fmla="*/ 877824 h 1489619"/>
                <a:gd name="connsiteX4" fmla="*/ 9169070 w 9169070"/>
                <a:gd name="connsiteY4" fmla="*/ 0 h 1489619"/>
                <a:gd name="connsiteX5" fmla="*/ 18502 w 9169070"/>
                <a:gd name="connsiteY5" fmla="*/ 1284 h 1489619"/>
                <a:gd name="connsiteX0" fmla="*/ 18502 w 9169070"/>
                <a:gd name="connsiteY0" fmla="*/ 1284 h 1654092"/>
                <a:gd name="connsiteX1" fmla="*/ 0 w 9169070"/>
                <a:gd name="connsiteY1" fmla="*/ 1489619 h 1654092"/>
                <a:gd name="connsiteX2" fmla="*/ 3641188 w 9169070"/>
                <a:gd name="connsiteY2" fmla="*/ 425264 h 1654092"/>
                <a:gd name="connsiteX3" fmla="*/ 9137904 w 9169070"/>
                <a:gd name="connsiteY3" fmla="*/ 1061874 h 1654092"/>
                <a:gd name="connsiteX4" fmla="*/ 9169070 w 9169070"/>
                <a:gd name="connsiteY4" fmla="*/ 0 h 1654092"/>
                <a:gd name="connsiteX5" fmla="*/ 18502 w 916907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41188 w 9176990"/>
                <a:gd name="connsiteY2" fmla="*/ 42526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87310 w 9176990"/>
                <a:gd name="connsiteY2" fmla="*/ 649870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0119 w 9176990"/>
                <a:gd name="connsiteY2" fmla="*/ 555828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9344 w 9176990"/>
                <a:gd name="connsiteY2" fmla="*/ 51527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95308 w 9176990"/>
                <a:gd name="connsiteY3" fmla="*/ 114570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76990" h="1489619">
                  <a:moveTo>
                    <a:pt x="18502" y="1284"/>
                  </a:moveTo>
                  <a:cubicBezTo>
                    <a:pt x="18485" y="491948"/>
                    <a:pt x="17" y="998955"/>
                    <a:pt x="0" y="1489619"/>
                  </a:cubicBezTo>
                  <a:cubicBezTo>
                    <a:pt x="304800" y="1334171"/>
                    <a:pt x="2076793" y="572593"/>
                    <a:pt x="3209344" y="515274"/>
                  </a:cubicBezTo>
                  <a:cubicBezTo>
                    <a:pt x="4341895" y="457955"/>
                    <a:pt x="5743827" y="772070"/>
                    <a:pt x="6307596" y="941158"/>
                  </a:cubicBezTo>
                  <a:cubicBezTo>
                    <a:pt x="6871365" y="1110246"/>
                    <a:pt x="8191884" y="1377605"/>
                    <a:pt x="9174801" y="1061875"/>
                  </a:cubicBezTo>
                  <a:cubicBezTo>
                    <a:pt x="9176990" y="769267"/>
                    <a:pt x="9166881" y="292608"/>
                    <a:pt x="9169070" y="0"/>
                  </a:cubicBezTo>
                  <a:lnTo>
                    <a:pt x="1850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 bwMode="invGray">
            <a:xfrm>
              <a:off x="1533" y="-1967"/>
              <a:ext cx="9149091" cy="126639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570664"/>
                <a:gd name="connsiteX1" fmla="*/ 0 w 9144052"/>
                <a:gd name="connsiteY1" fmla="*/ 749425 h 1570664"/>
                <a:gd name="connsiteX2" fmla="*/ 3114923 w 9144052"/>
                <a:gd name="connsiteY2" fmla="*/ 315034 h 1570664"/>
                <a:gd name="connsiteX3" fmla="*/ 9144052 w 9144052"/>
                <a:gd name="connsiteY3" fmla="*/ 825067 h 1570664"/>
                <a:gd name="connsiteX4" fmla="*/ 9143150 w 9144052"/>
                <a:gd name="connsiteY4" fmla="*/ 0 h 1570664"/>
                <a:gd name="connsiteX5" fmla="*/ 2371 w 9144052"/>
                <a:gd name="connsiteY5" fmla="*/ 1971 h 1570664"/>
                <a:gd name="connsiteX0" fmla="*/ 2371 w 9144052"/>
                <a:gd name="connsiteY0" fmla="*/ 1971 h 1986563"/>
                <a:gd name="connsiteX1" fmla="*/ 0 w 9144052"/>
                <a:gd name="connsiteY1" fmla="*/ 749425 h 1986563"/>
                <a:gd name="connsiteX2" fmla="*/ 3114923 w 9144052"/>
                <a:gd name="connsiteY2" fmla="*/ 315034 h 1986563"/>
                <a:gd name="connsiteX3" fmla="*/ 9144052 w 9144052"/>
                <a:gd name="connsiteY3" fmla="*/ 825067 h 1986563"/>
                <a:gd name="connsiteX4" fmla="*/ 9143150 w 9144052"/>
                <a:gd name="connsiteY4" fmla="*/ 0 h 1986563"/>
                <a:gd name="connsiteX5" fmla="*/ 2371 w 9144052"/>
                <a:gd name="connsiteY5" fmla="*/ 1971 h 1986563"/>
                <a:gd name="connsiteX0" fmla="*/ 2371 w 9144052"/>
                <a:gd name="connsiteY0" fmla="*/ 1971 h 1910577"/>
                <a:gd name="connsiteX1" fmla="*/ 0 w 9144052"/>
                <a:gd name="connsiteY1" fmla="*/ 749425 h 1910577"/>
                <a:gd name="connsiteX2" fmla="*/ 3114923 w 9144052"/>
                <a:gd name="connsiteY2" fmla="*/ 315034 h 1910577"/>
                <a:gd name="connsiteX3" fmla="*/ 9144052 w 9144052"/>
                <a:gd name="connsiteY3" fmla="*/ 825067 h 1910577"/>
                <a:gd name="connsiteX4" fmla="*/ 9143150 w 9144052"/>
                <a:gd name="connsiteY4" fmla="*/ 0 h 1910577"/>
                <a:gd name="connsiteX5" fmla="*/ 2371 w 9144052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13342 w 9142471"/>
                <a:gd name="connsiteY2" fmla="*/ 31503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62539 w 9142471"/>
                <a:gd name="connsiteY2" fmla="*/ 48299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742614"/>
                <a:gd name="connsiteX1" fmla="*/ 4568 w 9142471"/>
                <a:gd name="connsiteY1" fmla="*/ 1141332 h 1742614"/>
                <a:gd name="connsiteX2" fmla="*/ 3162539 w 9142471"/>
                <a:gd name="connsiteY2" fmla="*/ 482994 h 1742614"/>
                <a:gd name="connsiteX3" fmla="*/ 9142471 w 9142471"/>
                <a:gd name="connsiteY3" fmla="*/ 825067 h 1742614"/>
                <a:gd name="connsiteX4" fmla="*/ 9141569 w 9142471"/>
                <a:gd name="connsiteY4" fmla="*/ 0 h 1742614"/>
                <a:gd name="connsiteX5" fmla="*/ 790 w 9142471"/>
                <a:gd name="connsiteY5" fmla="*/ 1971 h 1742614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538662"/>
                <a:gd name="connsiteX1" fmla="*/ 4568 w 9142471"/>
                <a:gd name="connsiteY1" fmla="*/ 1141332 h 1538662"/>
                <a:gd name="connsiteX2" fmla="*/ 3162539 w 9142471"/>
                <a:gd name="connsiteY2" fmla="*/ 482994 h 1538662"/>
                <a:gd name="connsiteX3" fmla="*/ 9142471 w 9142471"/>
                <a:gd name="connsiteY3" fmla="*/ 825067 h 1538662"/>
                <a:gd name="connsiteX4" fmla="*/ 9141569 w 9142471"/>
                <a:gd name="connsiteY4" fmla="*/ 0 h 1538662"/>
                <a:gd name="connsiteX5" fmla="*/ 790 w 9142471"/>
                <a:gd name="connsiteY5" fmla="*/ 1971 h 153866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2471" h="1874582">
                  <a:moveTo>
                    <a:pt x="790" y="1971"/>
                  </a:moveTo>
                  <a:cubicBezTo>
                    <a:pt x="0" y="305263"/>
                    <a:pt x="5358" y="838040"/>
                    <a:pt x="4568" y="1141332"/>
                  </a:cubicBezTo>
                  <a:cubicBezTo>
                    <a:pt x="419096" y="979788"/>
                    <a:pt x="1492070" y="639683"/>
                    <a:pt x="3162539" y="482994"/>
                  </a:cubicBezTo>
                  <a:cubicBezTo>
                    <a:pt x="4833008" y="326305"/>
                    <a:pt x="7747892" y="1874582"/>
                    <a:pt x="9142471" y="825067"/>
                  </a:cubicBezTo>
                  <a:cubicBezTo>
                    <a:pt x="9142170" y="646022"/>
                    <a:pt x="9141870" y="179045"/>
                    <a:pt x="9141569" y="0"/>
                  </a:cubicBezTo>
                  <a:lnTo>
                    <a:pt x="790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1" name="Oval 10"/>
          <p:cNvSpPr/>
          <p:nvPr/>
        </p:nvSpPr>
        <p:spPr bwMode="gray">
          <a:xfrm>
            <a:off x="9144000" y="3886200"/>
            <a:ext cx="1011936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7717536" y="4572000"/>
            <a:ext cx="512064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 bwMode="gray">
          <a:xfrm>
            <a:off x="1621536" y="384048"/>
            <a:ext cx="975360" cy="73152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71080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gray">
          <a:xfrm>
            <a:off x="0" y="0"/>
            <a:ext cx="12204261" cy="1862136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1862136">
                <a:moveTo>
                  <a:pt x="52" y="1284"/>
                </a:moveTo>
                <a:cubicBezTo>
                  <a:pt x="35" y="491948"/>
                  <a:pt x="17" y="1371472"/>
                  <a:pt x="0" y="1862136"/>
                </a:cubicBezTo>
                <a:cubicBezTo>
                  <a:pt x="304800" y="1706688"/>
                  <a:pt x="1952287" y="1117060"/>
                  <a:pt x="2999284" y="1051560"/>
                </a:cubicBezTo>
                <a:cubicBezTo>
                  <a:pt x="4046281" y="986060"/>
                  <a:pt x="5541316" y="1353820"/>
                  <a:pt x="6281980" y="1469136"/>
                </a:cubicBezTo>
                <a:cubicBezTo>
                  <a:pt x="7022644" y="1584452"/>
                  <a:pt x="8247940" y="1834896"/>
                  <a:pt x="9144052" y="1487424"/>
                </a:cubicBezTo>
                <a:lnTo>
                  <a:pt x="9153196" y="0"/>
                </a:ln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Freeform 7"/>
          <p:cNvSpPr/>
          <p:nvPr/>
        </p:nvSpPr>
        <p:spPr bwMode="invGray">
          <a:xfrm>
            <a:off x="-69" y="0"/>
            <a:ext cx="12204261" cy="1481136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1481136">
                <a:moveTo>
                  <a:pt x="52" y="1284"/>
                </a:moveTo>
                <a:cubicBezTo>
                  <a:pt x="35" y="491948"/>
                  <a:pt x="17" y="990472"/>
                  <a:pt x="0" y="1481136"/>
                </a:cubicBezTo>
                <a:cubicBezTo>
                  <a:pt x="414528" y="1319592"/>
                  <a:pt x="1857799" y="987520"/>
                  <a:pt x="2980996" y="960120"/>
                </a:cubicBezTo>
                <a:cubicBezTo>
                  <a:pt x="4104193" y="932720"/>
                  <a:pt x="6019852" y="1271016"/>
                  <a:pt x="6739180" y="1316736"/>
                </a:cubicBezTo>
                <a:cubicBezTo>
                  <a:pt x="7458508" y="1362456"/>
                  <a:pt x="8247940" y="1453896"/>
                  <a:pt x="9144052" y="1106424"/>
                </a:cubicBezTo>
                <a:lnTo>
                  <a:pt x="9153196" y="0"/>
                </a:lnTo>
                <a:lnTo>
                  <a:pt x="52" y="1284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69000"/>
                </a:schemeClr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537960"/>
            <a:ext cx="284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4D2FF-9306-4E11-AD3A-03074053C722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537960"/>
            <a:ext cx="3860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537960"/>
            <a:ext cx="284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 bwMode="gray"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718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</p:sldLayoutIdLst>
  <p:txStyles>
    <p:titleStyle>
      <a:lvl1pPr algn="ctr" defTabSz="914400" rtl="0" eaLnBrk="1" latinLnBrk="1" hangingPunct="1">
        <a:spcBef>
          <a:spcPct val="0"/>
        </a:spcBef>
        <a:buNone/>
        <a:defRPr lang="en-US" sz="3600" b="1" kern="1200" smtClean="0">
          <a:solidFill>
            <a:schemeClr val="bg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5"/>
        </a:buClr>
        <a:buSzPct val="85000"/>
        <a:buFont typeface="Wingdings" pitchFamily="2" charset="2"/>
        <a:buChar char="¢"/>
        <a:defRPr lang="en-US" sz="32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4"/>
        </a:buClr>
        <a:buSzPct val="85000"/>
        <a:buFont typeface="Wingdings" pitchFamily="2" charset="2"/>
        <a:buChar char="¤"/>
        <a:defRPr lang="en-US" sz="28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85000"/>
        <a:buFont typeface="Wingdings" pitchFamily="2" charset="2"/>
        <a:buChar char="¤"/>
        <a:defRPr lang="en-US" sz="24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2"/>
        </a:buClr>
        <a:buSzPct val="85000"/>
        <a:buFont typeface="Wingdings" pitchFamily="2" charset="2"/>
        <a:buChar char="¤"/>
        <a:defRPr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6"/>
        </a:buClr>
        <a:buSzPct val="85000"/>
        <a:buFont typeface="Wingdings" pitchFamily="2" charset="2"/>
        <a:buChar char="¤"/>
        <a:defRPr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836D01-8AED-5AE2-07C8-0C0941201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4D6EB2-94F3-EBED-3A6A-86F0F8125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0318B9-9073-84D2-3C91-59F6982320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4D2FF-9306-4E11-AD3A-03074053C722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BD2054-5F13-1F9B-EB9A-147B4702A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AF786E-7826-E415-CC08-08369452D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CA915-9320-4349-A128-F32822012D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196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B66CE-FB49-BA00-B060-8AA6995D3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50E59A-54C3-5F14-54DF-6D2E88C7C57F}"/>
              </a:ext>
            </a:extLst>
          </p:cNvPr>
          <p:cNvSpPr txBox="1"/>
          <p:nvPr/>
        </p:nvSpPr>
        <p:spPr>
          <a:xfrm>
            <a:off x="452673" y="1095470"/>
            <a:ext cx="944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🍬</a:t>
            </a:r>
            <a:r>
              <a:rPr lang="en-US" altLang="ko-KR" sz="3600" b="1" dirty="0"/>
              <a:t>Candy</a:t>
            </a:r>
            <a:endParaRPr lang="ko-KR" altLang="en-US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7D14E1-3651-866F-6BA0-6D29CCE00B4D}"/>
              </a:ext>
            </a:extLst>
          </p:cNvPr>
          <p:cNvSpPr txBox="1"/>
          <p:nvPr/>
        </p:nvSpPr>
        <p:spPr>
          <a:xfrm>
            <a:off x="452672" y="1741801"/>
            <a:ext cx="9442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GoudyOlSt BT" pitchFamily="2" charset="0"/>
              </a:rPr>
              <a:t>	Team Project –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윤정렬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윤효진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최재영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이승수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GoudyOlSt BT" pitchFamily="2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1F6322-48D0-FE35-7BEA-40C785431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533" y="947855"/>
            <a:ext cx="3261265" cy="21733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8EF538-1695-73DF-9486-9048B6F0C6C1}"/>
              </a:ext>
            </a:extLst>
          </p:cNvPr>
          <p:cNvSpPr txBox="1"/>
          <p:nvPr/>
        </p:nvSpPr>
        <p:spPr>
          <a:xfrm>
            <a:off x="452672" y="3059668"/>
            <a:ext cx="2000817" cy="3693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주제 선정 이유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ADC88A-5E4A-D4F5-76FC-742E94CB040E}"/>
              </a:ext>
            </a:extLst>
          </p:cNvPr>
          <p:cNvSpPr txBox="1"/>
          <p:nvPr/>
        </p:nvSpPr>
        <p:spPr>
          <a:xfrm>
            <a:off x="452672" y="3864352"/>
            <a:ext cx="10511075" cy="12311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ko-KR" altLang="en-US" sz="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1BD255-1E8A-E0E4-C703-EBDDA66441E0}"/>
              </a:ext>
            </a:extLst>
          </p:cNvPr>
          <p:cNvSpPr txBox="1"/>
          <p:nvPr/>
        </p:nvSpPr>
        <p:spPr>
          <a:xfrm>
            <a:off x="1070183" y="5325358"/>
            <a:ext cx="1783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풀스택 기술을</a:t>
            </a:r>
            <a:endParaRPr lang="en-US" altLang="ko-KR" sz="1200" dirty="0"/>
          </a:p>
          <a:p>
            <a:r>
              <a:rPr lang="ko-KR" altLang="en-US" sz="1200" dirty="0"/>
              <a:t>활용한 프로젝트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CD4593-0ECF-092B-0F7B-34B3C725D756}"/>
              </a:ext>
            </a:extLst>
          </p:cNvPr>
          <p:cNvSpPr txBox="1"/>
          <p:nvPr/>
        </p:nvSpPr>
        <p:spPr>
          <a:xfrm>
            <a:off x="4337550" y="5325359"/>
            <a:ext cx="23539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비즈니스 로직을 반영한 모델링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1A2C9C4-8450-A5F0-3A88-7F179AA27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752" y="4245169"/>
            <a:ext cx="909498" cy="90949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989300A-D1C0-EEA9-55AF-021D038B5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366" y="4271419"/>
            <a:ext cx="910800" cy="9108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B19A9A5-369A-2B2B-E3B7-8F54A37D3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6836" y="4203286"/>
            <a:ext cx="910800" cy="9108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D59AB60-BE53-2D30-68C5-594BD31AB7EC}"/>
              </a:ext>
            </a:extLst>
          </p:cNvPr>
          <p:cNvSpPr txBox="1"/>
          <p:nvPr/>
        </p:nvSpPr>
        <p:spPr>
          <a:xfrm>
            <a:off x="8175285" y="5325358"/>
            <a:ext cx="2353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협업 중심의 프로젝트 수행으로 체계적인 일정 관리 능력 향상</a:t>
            </a:r>
          </a:p>
        </p:txBody>
      </p:sp>
    </p:spTree>
    <p:extLst>
      <p:ext uri="{BB962C8B-B14F-4D97-AF65-F5344CB8AC3E}">
        <p14:creationId xmlns:p14="http://schemas.microsoft.com/office/powerpoint/2010/main" val="208778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FABBE-E1D6-A082-542E-EBC88F6BC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14A040E-66FE-E928-3003-D15D1AB39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804476"/>
              </p:ext>
            </p:extLst>
          </p:nvPr>
        </p:nvGraphicFramePr>
        <p:xfrm>
          <a:off x="429537" y="402794"/>
          <a:ext cx="11303754" cy="6474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3959">
                  <a:extLst>
                    <a:ext uri="{9D8B030D-6E8A-4147-A177-3AD203B41FA5}">
                      <a16:colId xmlns:a16="http://schemas.microsoft.com/office/drawing/2014/main" val="3242262009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09035655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23821250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613539704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137021942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741617997"/>
                    </a:ext>
                  </a:extLst>
                </a:gridCol>
              </a:tblGrid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회원가입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담당자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최재영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작성일자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404299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단위 업무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Signup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디렉토리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Signup.jsx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67546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616F7D3-0484-B294-B264-A162545587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677286"/>
              </p:ext>
            </p:extLst>
          </p:nvPr>
        </p:nvGraphicFramePr>
        <p:xfrm>
          <a:off x="7981385" y="124620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3158124838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1481499720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화면 설계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1348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성별 선택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(radio)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2939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생년월일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96433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이용 약관 동의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319414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가입하기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8952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47818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2223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59D2CC8-B38E-A102-2F0D-72CE88FF60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430927"/>
              </p:ext>
            </p:extLst>
          </p:nvPr>
        </p:nvGraphicFramePr>
        <p:xfrm>
          <a:off x="7981385" y="3708134"/>
          <a:ext cx="3751906" cy="19422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1561798973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551442296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개발 사항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2300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라디오 버튼을 이용한 선택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0378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항목 입력 후 다음 입력으로 자동 이동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2013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필수 항목 미 체크 시 가입 불가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유효성 체크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79246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 정보 저장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비밀번호 암호화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6250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07598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0A70AB62-3D7A-2ED4-EADC-DF7749414EAE}"/>
              </a:ext>
            </a:extLst>
          </p:cNvPr>
          <p:cNvSpPr/>
          <p:nvPr/>
        </p:nvSpPr>
        <p:spPr>
          <a:xfrm>
            <a:off x="429537" y="1246205"/>
            <a:ext cx="7157267" cy="49801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endParaRPr lang="ko-KR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B9E5DB6-1961-A69E-2CA5-29D2A03F826E}"/>
              </a:ext>
            </a:extLst>
          </p:cNvPr>
          <p:cNvSpPr/>
          <p:nvPr/>
        </p:nvSpPr>
        <p:spPr>
          <a:xfrm>
            <a:off x="800729" y="1332493"/>
            <a:ext cx="5295271" cy="4329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055AFC-FEEC-D352-F2D4-90B40125CD9A}"/>
              </a:ext>
            </a:extLst>
          </p:cNvPr>
          <p:cNvSpPr txBox="1"/>
          <p:nvPr/>
        </p:nvSpPr>
        <p:spPr>
          <a:xfrm>
            <a:off x="458709" y="1347426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①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329FBB8-DBCC-57E4-4061-8A7CD69F7A56}"/>
              </a:ext>
            </a:extLst>
          </p:cNvPr>
          <p:cNvSpPr/>
          <p:nvPr/>
        </p:nvSpPr>
        <p:spPr>
          <a:xfrm>
            <a:off x="800729" y="1780359"/>
            <a:ext cx="5295271" cy="4329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2ACCA2-6BD8-7DC2-87CA-BD01E03BB4B0}"/>
              </a:ext>
            </a:extLst>
          </p:cNvPr>
          <p:cNvSpPr txBox="1"/>
          <p:nvPr/>
        </p:nvSpPr>
        <p:spPr>
          <a:xfrm>
            <a:off x="458709" y="1780359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②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45AD71E-3B00-DC6D-322A-07A41DEC25B9}"/>
              </a:ext>
            </a:extLst>
          </p:cNvPr>
          <p:cNvSpPr/>
          <p:nvPr/>
        </p:nvSpPr>
        <p:spPr>
          <a:xfrm>
            <a:off x="800729" y="2996067"/>
            <a:ext cx="6442043" cy="22277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53515C-1CE1-13FF-B094-28587D1422C7}"/>
              </a:ext>
            </a:extLst>
          </p:cNvPr>
          <p:cNvSpPr txBox="1"/>
          <p:nvPr/>
        </p:nvSpPr>
        <p:spPr>
          <a:xfrm>
            <a:off x="458709" y="2932466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③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5912477-AFE7-7A36-90DD-BC8C10262DA4}"/>
              </a:ext>
            </a:extLst>
          </p:cNvPr>
          <p:cNvSpPr/>
          <p:nvPr/>
        </p:nvSpPr>
        <p:spPr>
          <a:xfrm>
            <a:off x="2700448" y="5525508"/>
            <a:ext cx="2595829" cy="5493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C224A4-941C-5081-D307-0868763478CB}"/>
              </a:ext>
            </a:extLst>
          </p:cNvPr>
          <p:cNvSpPr txBox="1"/>
          <p:nvPr/>
        </p:nvSpPr>
        <p:spPr>
          <a:xfrm>
            <a:off x="2329256" y="5617038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3939856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7D3D9-67F0-B844-37F2-69982D319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A972BAB-EB98-7B02-E197-5E4630A616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848021"/>
              </p:ext>
            </p:extLst>
          </p:nvPr>
        </p:nvGraphicFramePr>
        <p:xfrm>
          <a:off x="429537" y="402794"/>
          <a:ext cx="11303754" cy="6474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3959">
                  <a:extLst>
                    <a:ext uri="{9D8B030D-6E8A-4147-A177-3AD203B41FA5}">
                      <a16:colId xmlns:a16="http://schemas.microsoft.com/office/drawing/2014/main" val="3242262009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09035655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23821250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613539704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137021942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741617997"/>
                    </a:ext>
                  </a:extLst>
                </a:gridCol>
              </a:tblGrid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페이지명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상품 상세 정보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담당자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이승수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작성일자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404299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단위 업무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ProductDetail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디렉토리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ProductDetail.jsx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67546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C9252D4-0638-4A56-7EDF-6ED3B8E6A6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223142"/>
              </p:ext>
            </p:extLst>
          </p:nvPr>
        </p:nvGraphicFramePr>
        <p:xfrm>
          <a:off x="7981385" y="124620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3158124838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1481499720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화면 설계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1348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상품 정보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2939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브랜드 명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96433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319414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8952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47818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2223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786E29A8-48DA-4046-B20E-38365DCECB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68738"/>
              </p:ext>
            </p:extLst>
          </p:nvPr>
        </p:nvGraphicFramePr>
        <p:xfrm>
          <a:off x="7981385" y="3708134"/>
          <a:ext cx="3751906" cy="23994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1561798973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551442296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개발 사항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2300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상품 코드를 기준으로 상품 정보 출력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0378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브랜드 명 클릭 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브랜드 명으로 상품 검색 페이지로 이동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10082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2013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79246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6250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07598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F91853-85E9-4DEB-1F08-C72DE89C4D06}"/>
              </a:ext>
            </a:extLst>
          </p:cNvPr>
          <p:cNvSpPr/>
          <p:nvPr/>
        </p:nvSpPr>
        <p:spPr>
          <a:xfrm>
            <a:off x="429537" y="1246205"/>
            <a:ext cx="7157267" cy="49801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endParaRPr lang="ko-KR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547DE5-FFDE-2467-AFD4-27F6869A9F31}"/>
              </a:ext>
            </a:extLst>
          </p:cNvPr>
          <p:cNvSpPr/>
          <p:nvPr/>
        </p:nvSpPr>
        <p:spPr>
          <a:xfrm>
            <a:off x="429537" y="1246204"/>
            <a:ext cx="7157267" cy="49801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A710FD-1549-988C-F7C2-C69991876C83}"/>
              </a:ext>
            </a:extLst>
          </p:cNvPr>
          <p:cNvSpPr txBox="1"/>
          <p:nvPr/>
        </p:nvSpPr>
        <p:spPr>
          <a:xfrm>
            <a:off x="58345" y="1246203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①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738A3ED-8C7F-1A64-78E8-28F8E9C3FC0C}"/>
              </a:ext>
            </a:extLst>
          </p:cNvPr>
          <p:cNvSpPr/>
          <p:nvPr/>
        </p:nvSpPr>
        <p:spPr>
          <a:xfrm>
            <a:off x="3706888" y="1291472"/>
            <a:ext cx="1435480" cy="2023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3C421-C510-0785-9665-C495DF1DB4AF}"/>
              </a:ext>
            </a:extLst>
          </p:cNvPr>
          <p:cNvSpPr txBox="1"/>
          <p:nvPr/>
        </p:nvSpPr>
        <p:spPr>
          <a:xfrm>
            <a:off x="3335696" y="1207981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957865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7B1E8-4406-F092-A3D5-E8B6F5939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7A52007-2715-74EC-80CA-108BD47DD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317094"/>
              </p:ext>
            </p:extLst>
          </p:nvPr>
        </p:nvGraphicFramePr>
        <p:xfrm>
          <a:off x="429537" y="402794"/>
          <a:ext cx="11303754" cy="6474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3959">
                  <a:extLst>
                    <a:ext uri="{9D8B030D-6E8A-4147-A177-3AD203B41FA5}">
                      <a16:colId xmlns:a16="http://schemas.microsoft.com/office/drawing/2014/main" val="3242262009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09035655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23821250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613539704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137021942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741617997"/>
                    </a:ext>
                  </a:extLst>
                </a:gridCol>
              </a:tblGrid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페이지명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상품 정보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담당자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이승수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작성일자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404299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단위 업무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ProductDetail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디렉토리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ProductDetail.jsx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67546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5677DC-7C33-4530-44D5-F816E59977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498757"/>
              </p:ext>
            </p:extLst>
          </p:nvPr>
        </p:nvGraphicFramePr>
        <p:xfrm>
          <a:off x="7981385" y="124620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3158124838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1481499720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화면 설계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1348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수량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2939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장바구니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96433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상품 설명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상세정보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후기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문의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319414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8952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47818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2223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CEBBAF0-E50B-B601-A1B8-98ECE132E7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447497"/>
              </p:ext>
            </p:extLst>
          </p:nvPr>
        </p:nvGraphicFramePr>
        <p:xfrm>
          <a:off x="7981385" y="3708134"/>
          <a:ext cx="3751906" cy="23994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1561798973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551442296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개발 사항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2300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수량 증가 감소 설정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직접 입력 가능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0378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 클릭 시 장바구니 추가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및 헤더의 장바구니 카운트 증가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10082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 시 해당 정보의 위치로 이동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페이지 이동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X)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2013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79246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6250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07598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418D0C-06A7-B740-3880-728E0403E3AA}"/>
              </a:ext>
            </a:extLst>
          </p:cNvPr>
          <p:cNvSpPr/>
          <p:nvPr/>
        </p:nvSpPr>
        <p:spPr>
          <a:xfrm>
            <a:off x="429537" y="1246205"/>
            <a:ext cx="7157267" cy="49801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endParaRPr lang="ko-KR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9C3A2-636F-4849-65E9-2DD2FC0A99A6}"/>
              </a:ext>
            </a:extLst>
          </p:cNvPr>
          <p:cNvSpPr/>
          <p:nvPr/>
        </p:nvSpPr>
        <p:spPr>
          <a:xfrm>
            <a:off x="4562947" y="2661719"/>
            <a:ext cx="2960483" cy="4798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CC6141-5F64-CE3E-7D43-66205311A2A5}"/>
              </a:ext>
            </a:extLst>
          </p:cNvPr>
          <p:cNvSpPr txBox="1"/>
          <p:nvPr/>
        </p:nvSpPr>
        <p:spPr>
          <a:xfrm>
            <a:off x="4562947" y="2292387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②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A90CBD-DA11-7892-3B90-0A6CFEBF99A6}"/>
              </a:ext>
            </a:extLst>
          </p:cNvPr>
          <p:cNvSpPr/>
          <p:nvPr/>
        </p:nvSpPr>
        <p:spPr>
          <a:xfrm>
            <a:off x="592495" y="3606959"/>
            <a:ext cx="6668383" cy="479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F0D4B8-11A2-BA19-2459-D5E552A3B0EE}"/>
              </a:ext>
            </a:extLst>
          </p:cNvPr>
          <p:cNvSpPr/>
          <p:nvPr/>
        </p:nvSpPr>
        <p:spPr>
          <a:xfrm>
            <a:off x="4562947" y="1572637"/>
            <a:ext cx="823865" cy="4798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B7976-409B-AC5B-4D58-9070E4F9A26C}"/>
              </a:ext>
            </a:extLst>
          </p:cNvPr>
          <p:cNvSpPr txBox="1"/>
          <p:nvPr/>
        </p:nvSpPr>
        <p:spPr>
          <a:xfrm>
            <a:off x="4191755" y="1627887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C143F9-45D8-B2F0-DD00-4E9CB39AF45C}"/>
              </a:ext>
            </a:extLst>
          </p:cNvPr>
          <p:cNvSpPr txBox="1"/>
          <p:nvPr/>
        </p:nvSpPr>
        <p:spPr>
          <a:xfrm>
            <a:off x="592495" y="3189590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1609182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59929-57A9-899B-2716-FC2A792B3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8001B98-BF2E-DF75-9853-A3ED1AC28C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852139"/>
              </p:ext>
            </p:extLst>
          </p:nvPr>
        </p:nvGraphicFramePr>
        <p:xfrm>
          <a:off x="429537" y="402794"/>
          <a:ext cx="11303754" cy="6474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3959">
                  <a:extLst>
                    <a:ext uri="{9D8B030D-6E8A-4147-A177-3AD203B41FA5}">
                      <a16:colId xmlns:a16="http://schemas.microsoft.com/office/drawing/2014/main" val="3242262009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09035655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23821250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613539704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137021942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741617997"/>
                    </a:ext>
                  </a:extLst>
                </a:gridCol>
              </a:tblGrid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페이지명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상품 정보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담당자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이승수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작성일자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404299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단위 업무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ProductDetail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디렉토리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Item.jsx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67546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025423D-172F-6A0A-A14D-731F2973CE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343798"/>
              </p:ext>
            </p:extLst>
          </p:nvPr>
        </p:nvGraphicFramePr>
        <p:xfrm>
          <a:off x="7981385" y="124620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3158124838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1481499720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화면 설계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1348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상품 설명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2939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96433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319414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8952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47818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2223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97EACBC5-495F-D98E-193B-12DE18A9A7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04498"/>
              </p:ext>
            </p:extLst>
          </p:nvPr>
        </p:nvGraphicFramePr>
        <p:xfrm>
          <a:off x="7981385" y="370813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1561798973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551442296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개발 사항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2300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상품 정보 출력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0378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10082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2013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79246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6250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07598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5CC6BFB3-482A-8D53-F5E9-92231DA73542}"/>
              </a:ext>
            </a:extLst>
          </p:cNvPr>
          <p:cNvSpPr/>
          <p:nvPr/>
        </p:nvSpPr>
        <p:spPr>
          <a:xfrm>
            <a:off x="429537" y="1246205"/>
            <a:ext cx="7157267" cy="49801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endParaRPr lang="ko-KR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62AC2C7-DB0D-FDAB-E1B0-CD7C48883FC1}"/>
              </a:ext>
            </a:extLst>
          </p:cNvPr>
          <p:cNvSpPr/>
          <p:nvPr/>
        </p:nvSpPr>
        <p:spPr>
          <a:xfrm>
            <a:off x="429537" y="1683138"/>
            <a:ext cx="7157267" cy="45432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5A602B-7FFE-B14C-6CAA-A0443792AA7F}"/>
              </a:ext>
            </a:extLst>
          </p:cNvPr>
          <p:cNvSpPr txBox="1"/>
          <p:nvPr/>
        </p:nvSpPr>
        <p:spPr>
          <a:xfrm>
            <a:off x="58345" y="1683138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242938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B02C0-4145-52C6-4BE7-F62B9006C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80C6D2A-16F2-BEA5-E179-E3C0BC95E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162146"/>
              </p:ext>
            </p:extLst>
          </p:nvPr>
        </p:nvGraphicFramePr>
        <p:xfrm>
          <a:off x="429537" y="402794"/>
          <a:ext cx="11303754" cy="6474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3959">
                  <a:extLst>
                    <a:ext uri="{9D8B030D-6E8A-4147-A177-3AD203B41FA5}">
                      <a16:colId xmlns:a16="http://schemas.microsoft.com/office/drawing/2014/main" val="3242262009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09035655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23821250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613539704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137021942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741617997"/>
                    </a:ext>
                  </a:extLst>
                </a:gridCol>
              </a:tblGrid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페이지명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상품 상세 정보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담당자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이승수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작성일자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404299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단위 업무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ProductDetail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디렉토리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Detail.jsx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67546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75FC668-05ED-C86F-B103-E51D1C8266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537146"/>
              </p:ext>
            </p:extLst>
          </p:nvPr>
        </p:nvGraphicFramePr>
        <p:xfrm>
          <a:off x="7981385" y="124620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3158124838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1481499720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화면 설계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1348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상품 상세 정보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2939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96433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319414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8952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47818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2223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C899671-463D-9B3A-B107-FB4A268A69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021667"/>
              </p:ext>
            </p:extLst>
          </p:nvPr>
        </p:nvGraphicFramePr>
        <p:xfrm>
          <a:off x="7981385" y="370813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1561798973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551442296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개발 사항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2300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상품 상세 정보 출력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이미지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0378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10082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2013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79246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6250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07598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4D9616D6-B06A-468F-636A-D14448DAA8EC}"/>
              </a:ext>
            </a:extLst>
          </p:cNvPr>
          <p:cNvSpPr/>
          <p:nvPr/>
        </p:nvSpPr>
        <p:spPr>
          <a:xfrm>
            <a:off x="429537" y="1246205"/>
            <a:ext cx="7157267" cy="49801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endParaRPr lang="ko-KR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F21D08-A888-1A53-6345-BFBF80DF7898}"/>
              </a:ext>
            </a:extLst>
          </p:cNvPr>
          <p:cNvSpPr/>
          <p:nvPr/>
        </p:nvSpPr>
        <p:spPr>
          <a:xfrm>
            <a:off x="429537" y="1557196"/>
            <a:ext cx="7157267" cy="46692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8341A8-48DE-4D82-DAAF-D10B0121057B}"/>
              </a:ext>
            </a:extLst>
          </p:cNvPr>
          <p:cNvSpPr txBox="1"/>
          <p:nvPr/>
        </p:nvSpPr>
        <p:spPr>
          <a:xfrm>
            <a:off x="58345" y="1683138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689813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48EA7-A92C-C402-5F9B-1058DE90B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6453BFD-BDBC-6327-AFE0-F9D4623E9B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543955"/>
              </p:ext>
            </p:extLst>
          </p:nvPr>
        </p:nvGraphicFramePr>
        <p:xfrm>
          <a:off x="429537" y="402794"/>
          <a:ext cx="11303754" cy="6474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3959">
                  <a:extLst>
                    <a:ext uri="{9D8B030D-6E8A-4147-A177-3AD203B41FA5}">
                      <a16:colId xmlns:a16="http://schemas.microsoft.com/office/drawing/2014/main" val="3242262009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09035655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23821250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613539704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137021942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741617997"/>
                    </a:ext>
                  </a:extLst>
                </a:gridCol>
              </a:tblGrid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페이지명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상품 후기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담당자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이승수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작성일자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404299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단위 업무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ProductDetail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디렉토리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ReviewList.jsx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67546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3D3D1BE-963B-15BF-A636-93171A192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146877"/>
              </p:ext>
            </p:extLst>
          </p:nvPr>
        </p:nvGraphicFramePr>
        <p:xfrm>
          <a:off x="7981385" y="124620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3158124838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1481499720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화면 설계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1348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상품 후기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2939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96433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319414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8952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47818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2223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5C810B7-5455-9F22-BB4A-C571AFE66F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91760"/>
              </p:ext>
            </p:extLst>
          </p:nvPr>
        </p:nvGraphicFramePr>
        <p:xfrm>
          <a:off x="7981385" y="370813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1561798973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551442296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개발 사항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2300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상품 후기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 해당 상품의 정보 출력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0378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10082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2013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79246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6250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07598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330BD9-4DFF-38BF-E665-8B852B1FFA7B}"/>
              </a:ext>
            </a:extLst>
          </p:cNvPr>
          <p:cNvSpPr/>
          <p:nvPr/>
        </p:nvSpPr>
        <p:spPr>
          <a:xfrm>
            <a:off x="429537" y="1246205"/>
            <a:ext cx="7157267" cy="49801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endParaRPr lang="ko-KR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BD3F88-3F3E-3657-D3A3-C96762610F76}"/>
              </a:ext>
            </a:extLst>
          </p:cNvPr>
          <p:cNvSpPr/>
          <p:nvPr/>
        </p:nvSpPr>
        <p:spPr>
          <a:xfrm>
            <a:off x="429537" y="1602464"/>
            <a:ext cx="7157267" cy="4623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E9780A-EDA0-D1FB-9948-97613C486D6C}"/>
              </a:ext>
            </a:extLst>
          </p:cNvPr>
          <p:cNvSpPr txBox="1"/>
          <p:nvPr/>
        </p:nvSpPr>
        <p:spPr>
          <a:xfrm>
            <a:off x="58345" y="1602463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1588512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96235-FF77-7D12-B823-040447E82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F1E17E5-8962-970D-56D9-675E4EFF20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186594"/>
              </p:ext>
            </p:extLst>
          </p:nvPr>
        </p:nvGraphicFramePr>
        <p:xfrm>
          <a:off x="429537" y="402794"/>
          <a:ext cx="11303754" cy="6474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3959">
                  <a:extLst>
                    <a:ext uri="{9D8B030D-6E8A-4147-A177-3AD203B41FA5}">
                      <a16:colId xmlns:a16="http://schemas.microsoft.com/office/drawing/2014/main" val="3242262009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09035655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23821250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613539704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137021942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741617997"/>
                    </a:ext>
                  </a:extLst>
                </a:gridCol>
              </a:tblGrid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페이지명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상품 문의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담당자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이승수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작성일자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404299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단위 업무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ProductDetail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디렉토리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QnA.jsx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67546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BCE598A-3332-E4E6-96F8-B2B3C0A42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151996"/>
              </p:ext>
            </p:extLst>
          </p:nvPr>
        </p:nvGraphicFramePr>
        <p:xfrm>
          <a:off x="7981385" y="124620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3158124838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1481499720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화면 설계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1348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상품 문의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2939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96433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319414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8952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47818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2223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0A54850-2317-DCFF-C965-6D2DFFF3EF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21270"/>
              </p:ext>
            </p:extLst>
          </p:nvPr>
        </p:nvGraphicFramePr>
        <p:xfrm>
          <a:off x="7981385" y="370813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1561798973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551442296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개발 사항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2300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상품 문의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에서 해당 상품의 정보 출력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0378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10082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2013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79246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6250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07598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7F086F-E94E-7068-93F5-F48E567578CD}"/>
              </a:ext>
            </a:extLst>
          </p:cNvPr>
          <p:cNvSpPr/>
          <p:nvPr/>
        </p:nvSpPr>
        <p:spPr>
          <a:xfrm>
            <a:off x="429537" y="1246205"/>
            <a:ext cx="7157267" cy="49801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endParaRPr lang="ko-KR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F72B4D-D266-133A-ED3C-219B0F820752}"/>
              </a:ext>
            </a:extLst>
          </p:cNvPr>
          <p:cNvSpPr/>
          <p:nvPr/>
        </p:nvSpPr>
        <p:spPr>
          <a:xfrm>
            <a:off x="429537" y="1901228"/>
            <a:ext cx="7157267" cy="43251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F839D8-40DF-B24C-683A-CEDA12EDC3AA}"/>
              </a:ext>
            </a:extLst>
          </p:cNvPr>
          <p:cNvSpPr txBox="1"/>
          <p:nvPr/>
        </p:nvSpPr>
        <p:spPr>
          <a:xfrm>
            <a:off x="58345" y="1901228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432861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61CBE-2E60-035D-0A93-C4EBF3A32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94007EC-4119-56DD-2636-8C0AC48337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446410"/>
              </p:ext>
            </p:extLst>
          </p:nvPr>
        </p:nvGraphicFramePr>
        <p:xfrm>
          <a:off x="429537" y="402794"/>
          <a:ext cx="11303754" cy="6474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3959">
                  <a:extLst>
                    <a:ext uri="{9D8B030D-6E8A-4147-A177-3AD203B41FA5}">
                      <a16:colId xmlns:a16="http://schemas.microsoft.com/office/drawing/2014/main" val="3242262009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09035655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23821250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613539704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137021942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741617997"/>
                    </a:ext>
                  </a:extLst>
                </a:gridCol>
              </a:tblGrid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페이지명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반품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담당자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이승수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작성일자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404299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단위 업무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ProductDetail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디렉토리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Return.jsx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67546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43049D8-5309-4539-6A98-AAF890536E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393653"/>
              </p:ext>
            </p:extLst>
          </p:nvPr>
        </p:nvGraphicFramePr>
        <p:xfrm>
          <a:off x="7981385" y="124620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3158124838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1481499720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화면 설계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1348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반품 정보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2939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96433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319414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8952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47818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2223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A65BB67-A599-C2FB-EE3C-8FD3EEECA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229223"/>
              </p:ext>
            </p:extLst>
          </p:nvPr>
        </p:nvGraphicFramePr>
        <p:xfrm>
          <a:off x="7981385" y="370813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1561798973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551442296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개발 사항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2300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반품 정보 출력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0378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10082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2013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79246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6250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07598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D8D69F-9C7A-BEFE-01DE-A2E865ABEFC8}"/>
              </a:ext>
            </a:extLst>
          </p:cNvPr>
          <p:cNvSpPr/>
          <p:nvPr/>
        </p:nvSpPr>
        <p:spPr>
          <a:xfrm>
            <a:off x="429537" y="1246205"/>
            <a:ext cx="7157267" cy="49801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endParaRPr lang="ko-KR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3A2BD1-98C1-643D-A6E2-0A5AF3500EB4}"/>
              </a:ext>
            </a:extLst>
          </p:cNvPr>
          <p:cNvSpPr/>
          <p:nvPr/>
        </p:nvSpPr>
        <p:spPr>
          <a:xfrm>
            <a:off x="429537" y="1901228"/>
            <a:ext cx="7157267" cy="43251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9A0BEC-FA50-0190-7E45-5DC06416AB5D}"/>
              </a:ext>
            </a:extLst>
          </p:cNvPr>
          <p:cNvSpPr txBox="1"/>
          <p:nvPr/>
        </p:nvSpPr>
        <p:spPr>
          <a:xfrm>
            <a:off x="58345" y="1901228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1612220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2FAD9-D38D-9E91-BB45-E3F177A4F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5FBB89E-F49C-A7FC-4609-44DBBE112A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527016"/>
              </p:ext>
            </p:extLst>
          </p:nvPr>
        </p:nvGraphicFramePr>
        <p:xfrm>
          <a:off x="429537" y="402794"/>
          <a:ext cx="11303754" cy="6474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3959">
                  <a:extLst>
                    <a:ext uri="{9D8B030D-6E8A-4147-A177-3AD203B41FA5}">
                      <a16:colId xmlns:a16="http://schemas.microsoft.com/office/drawing/2014/main" val="3242262009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09035655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23821250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613539704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137021942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741617997"/>
                    </a:ext>
                  </a:extLst>
                </a:gridCol>
              </a:tblGrid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페이지명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상품 검색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담당자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윤효진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작성일자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404299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단위 업무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SearchResult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디렉토리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SearchResult.jsx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67546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B465847-3D54-6D50-72B6-BDF64B092F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08776"/>
              </p:ext>
            </p:extLst>
          </p:nvPr>
        </p:nvGraphicFramePr>
        <p:xfrm>
          <a:off x="7981385" y="124620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3158124838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1481499720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화면 설계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1348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카테고리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2939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결과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96433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필터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319414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8952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47818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2223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B79EB32-5E39-34A8-F832-795B9B4269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323730"/>
              </p:ext>
            </p:extLst>
          </p:nvPr>
        </p:nvGraphicFramePr>
        <p:xfrm>
          <a:off x="7981385" y="370813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1561798973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551442296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개발 사항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2300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카테고리별 검색 기능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0378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결과 출력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10082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 결과에 대해 필터 후 재 표시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2013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79246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6250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07598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7C5739-AB36-97EC-1F32-A396E8B6E24D}"/>
              </a:ext>
            </a:extLst>
          </p:cNvPr>
          <p:cNvSpPr/>
          <p:nvPr/>
        </p:nvSpPr>
        <p:spPr>
          <a:xfrm>
            <a:off x="429537" y="1246205"/>
            <a:ext cx="7157267" cy="49801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endParaRPr lang="ko-KR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6372AA-A7D6-F54F-989B-8B61F5814044}"/>
              </a:ext>
            </a:extLst>
          </p:cNvPr>
          <p:cNvSpPr/>
          <p:nvPr/>
        </p:nvSpPr>
        <p:spPr>
          <a:xfrm>
            <a:off x="458709" y="1837853"/>
            <a:ext cx="6901758" cy="688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C34B06-7BD0-2484-43FD-55E20DC044F5}"/>
              </a:ext>
            </a:extLst>
          </p:cNvPr>
          <p:cNvSpPr txBox="1"/>
          <p:nvPr/>
        </p:nvSpPr>
        <p:spPr>
          <a:xfrm>
            <a:off x="458709" y="1468521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①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CFB08-48B8-779E-879E-E3277721DE36}"/>
              </a:ext>
            </a:extLst>
          </p:cNvPr>
          <p:cNvSpPr/>
          <p:nvPr/>
        </p:nvSpPr>
        <p:spPr>
          <a:xfrm>
            <a:off x="2132091" y="2634558"/>
            <a:ext cx="5355125" cy="35918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018B72-3637-54FE-C1CC-AA20DE12738E}"/>
              </a:ext>
            </a:extLst>
          </p:cNvPr>
          <p:cNvSpPr txBox="1"/>
          <p:nvPr/>
        </p:nvSpPr>
        <p:spPr>
          <a:xfrm>
            <a:off x="1760899" y="2634558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②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3F0FCD-D48A-3D69-FCA7-D0C2EC33AA74}"/>
              </a:ext>
            </a:extLst>
          </p:cNvPr>
          <p:cNvSpPr/>
          <p:nvPr/>
        </p:nvSpPr>
        <p:spPr>
          <a:xfrm>
            <a:off x="4734084" y="2721919"/>
            <a:ext cx="2694664" cy="2819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AE7ADF-4286-283B-79A3-EF2F81359C0F}"/>
              </a:ext>
            </a:extLst>
          </p:cNvPr>
          <p:cNvSpPr txBox="1"/>
          <p:nvPr/>
        </p:nvSpPr>
        <p:spPr>
          <a:xfrm>
            <a:off x="4392063" y="2658318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1410499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4AF95-8B27-801A-4BA4-3D4001787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729D576-D49B-BED4-3F5B-EE2DCFFFF3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605423"/>
              </p:ext>
            </p:extLst>
          </p:nvPr>
        </p:nvGraphicFramePr>
        <p:xfrm>
          <a:off x="429537" y="402794"/>
          <a:ext cx="11303754" cy="6474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3959">
                  <a:extLst>
                    <a:ext uri="{9D8B030D-6E8A-4147-A177-3AD203B41FA5}">
                      <a16:colId xmlns:a16="http://schemas.microsoft.com/office/drawing/2014/main" val="3242262009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09035655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23821250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613539704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137021942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741617997"/>
                    </a:ext>
                  </a:extLst>
                </a:gridCol>
              </a:tblGrid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페이지명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장바구니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담당자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최재영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작성일자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404299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단위 업무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Cart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디렉토리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Cart.jsx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67546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A60CBD6-B44E-9862-E43D-B020D35185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098"/>
              </p:ext>
            </p:extLst>
          </p:nvPr>
        </p:nvGraphicFramePr>
        <p:xfrm>
          <a:off x="7981385" y="124620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3158124838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1481499720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화면 설계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1348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장바구니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2939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수량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96433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주문하기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319414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8952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47818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2223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255F07D-B30D-1800-AB31-8D44C5D7AB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152470"/>
              </p:ext>
            </p:extLst>
          </p:nvPr>
        </p:nvGraphicFramePr>
        <p:xfrm>
          <a:off x="7981385" y="370813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1561798973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551442296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개발 사항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2300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장바구니 내역 표시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0378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상품의 수량 조절 기능 구현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10082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결제 페이지로 이동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2013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79246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6250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07598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E38FAD-9EBD-1087-B82C-63236718F740}"/>
              </a:ext>
            </a:extLst>
          </p:cNvPr>
          <p:cNvSpPr/>
          <p:nvPr/>
        </p:nvSpPr>
        <p:spPr>
          <a:xfrm>
            <a:off x="429537" y="1246205"/>
            <a:ext cx="7157267" cy="49801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endParaRPr lang="ko-KR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F2B6265-7AA0-8C38-E0D8-0C683978C8BF}"/>
              </a:ext>
            </a:extLst>
          </p:cNvPr>
          <p:cNvSpPr/>
          <p:nvPr/>
        </p:nvSpPr>
        <p:spPr>
          <a:xfrm>
            <a:off x="697117" y="1430449"/>
            <a:ext cx="6771992" cy="46534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3652C3-83E4-5C38-3AB2-8D9C8F7FAA79}"/>
              </a:ext>
            </a:extLst>
          </p:cNvPr>
          <p:cNvSpPr txBox="1"/>
          <p:nvPr/>
        </p:nvSpPr>
        <p:spPr>
          <a:xfrm>
            <a:off x="368678" y="1430449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4D8323-C2E6-8019-CF59-CF0D2D867C1A}"/>
              </a:ext>
            </a:extLst>
          </p:cNvPr>
          <p:cNvSpPr txBox="1"/>
          <p:nvPr/>
        </p:nvSpPr>
        <p:spPr>
          <a:xfrm>
            <a:off x="2417276" y="4211109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②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BDDB30-022B-988B-5FAB-61125893EA0C}"/>
              </a:ext>
            </a:extLst>
          </p:cNvPr>
          <p:cNvSpPr/>
          <p:nvPr/>
        </p:nvSpPr>
        <p:spPr>
          <a:xfrm>
            <a:off x="1500362" y="4243495"/>
            <a:ext cx="916914" cy="301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6964FE-AD55-6CEC-5F9E-1BA566101BD8}"/>
              </a:ext>
            </a:extLst>
          </p:cNvPr>
          <p:cNvSpPr txBox="1"/>
          <p:nvPr/>
        </p:nvSpPr>
        <p:spPr>
          <a:xfrm>
            <a:off x="4203827" y="5366041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③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AD2276-B953-46C3-BDC9-7C8B32D155B7}"/>
              </a:ext>
            </a:extLst>
          </p:cNvPr>
          <p:cNvSpPr/>
          <p:nvPr/>
        </p:nvSpPr>
        <p:spPr>
          <a:xfrm>
            <a:off x="4575019" y="5325302"/>
            <a:ext cx="2586273" cy="4508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463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AD46F99-5FC1-33BE-BF8E-86A515EC87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873073"/>
              </p:ext>
            </p:extLst>
          </p:nvPr>
        </p:nvGraphicFramePr>
        <p:xfrm>
          <a:off x="452672" y="1774479"/>
          <a:ext cx="11171978" cy="4461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8033">
                  <a:extLst>
                    <a:ext uri="{9D8B030D-6E8A-4147-A177-3AD203B41FA5}">
                      <a16:colId xmlns:a16="http://schemas.microsoft.com/office/drawing/2014/main" val="533630444"/>
                    </a:ext>
                  </a:extLst>
                </a:gridCol>
                <a:gridCol w="1683945">
                  <a:extLst>
                    <a:ext uri="{9D8B030D-6E8A-4147-A177-3AD203B41FA5}">
                      <a16:colId xmlns:a16="http://schemas.microsoft.com/office/drawing/2014/main" val="857148706"/>
                    </a:ext>
                  </a:extLst>
                </a:gridCol>
              </a:tblGrid>
              <a:tr h="516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담당자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7391573"/>
                  </a:ext>
                </a:extLst>
              </a:tr>
              <a:tr h="7891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로그인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아이디 찾기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패스워드 찾기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윤정렬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4895663"/>
                  </a:ext>
                </a:extLst>
              </a:tr>
              <a:tr h="7891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메인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헤더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푸터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홈</a:t>
                      </a:r>
                      <a:r>
                        <a:rPr lang="en-US" altLang="ko-KR" dirty="0"/>
                        <a:t>),</a:t>
                      </a:r>
                      <a:r>
                        <a:rPr lang="ko-KR" altLang="en-US" dirty="0"/>
                        <a:t> 상품 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윤효진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3643115"/>
                  </a:ext>
                </a:extLst>
              </a:tr>
              <a:tr h="7891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회원가입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장바구니</a:t>
                      </a:r>
                      <a:r>
                        <a:rPr lang="en-US" altLang="ko-KR"/>
                        <a:t>, </a:t>
                      </a:r>
                      <a:r>
                        <a:rPr lang="ko-KR" altLang="en-US"/>
                        <a:t>결제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최재영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3383616"/>
                  </a:ext>
                </a:extLst>
              </a:tr>
              <a:tr h="7891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상품 상세 </a:t>
                      </a:r>
                      <a:r>
                        <a:rPr lang="ko-KR" altLang="en-US" b="0" dirty="0"/>
                        <a:t>정보</a:t>
                      </a:r>
                      <a:r>
                        <a:rPr lang="en-US" altLang="ko-KR" b="0" dirty="0"/>
                        <a:t>, </a:t>
                      </a:r>
                      <a:r>
                        <a:rPr lang="ko-KR" altLang="en-US" b="0" dirty="0"/>
                        <a:t>상품 등록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이승수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976370"/>
                  </a:ext>
                </a:extLst>
              </a:tr>
              <a:tr h="789160"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914402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752EE2-987E-AE0B-9C7D-FFAEC5B7D648}"/>
              </a:ext>
            </a:extLst>
          </p:cNvPr>
          <p:cNvSpPr txBox="1"/>
          <p:nvPr/>
        </p:nvSpPr>
        <p:spPr>
          <a:xfrm>
            <a:off x="452673" y="1095470"/>
            <a:ext cx="94427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/>
              <a:t>역할 분담</a:t>
            </a:r>
          </a:p>
        </p:txBody>
      </p:sp>
    </p:spTree>
    <p:extLst>
      <p:ext uri="{BB962C8B-B14F-4D97-AF65-F5344CB8AC3E}">
        <p14:creationId xmlns:p14="http://schemas.microsoft.com/office/powerpoint/2010/main" val="1424442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3B11B-16A8-2A62-8E2F-D127052AA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D66AD48-A396-D16D-6352-5DE7F44151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530461"/>
              </p:ext>
            </p:extLst>
          </p:nvPr>
        </p:nvGraphicFramePr>
        <p:xfrm>
          <a:off x="429537" y="402794"/>
          <a:ext cx="11303754" cy="6474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3959">
                  <a:extLst>
                    <a:ext uri="{9D8B030D-6E8A-4147-A177-3AD203B41FA5}">
                      <a16:colId xmlns:a16="http://schemas.microsoft.com/office/drawing/2014/main" val="3242262009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09035655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23821250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613539704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137021942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741617997"/>
                    </a:ext>
                  </a:extLst>
                </a:gridCol>
              </a:tblGrid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페이지명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결제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담당자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최재영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작성일자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404299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단위 업무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Cart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디렉토리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CheckOutInfo.jsx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67546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BC2B996-876B-1B74-DBCE-A4E7A3E68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639816"/>
              </p:ext>
            </p:extLst>
          </p:nvPr>
        </p:nvGraphicFramePr>
        <p:xfrm>
          <a:off x="7981385" y="124620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3158124838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1481499720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화면 설계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1348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결제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form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2939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96433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319414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8952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47818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2223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53F4D6C-3B66-837F-EEA1-7AFCE82756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895773"/>
              </p:ext>
            </p:extLst>
          </p:nvPr>
        </p:nvGraphicFramePr>
        <p:xfrm>
          <a:off x="7981385" y="370813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1561798973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551442296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개발 사항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2300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유효성 체크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0378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10082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2013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79246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6250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07598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FE573502-ABB3-5D0E-4729-5073B6DEB78C}"/>
              </a:ext>
            </a:extLst>
          </p:cNvPr>
          <p:cNvSpPr/>
          <p:nvPr/>
        </p:nvSpPr>
        <p:spPr>
          <a:xfrm>
            <a:off x="429537" y="1246205"/>
            <a:ext cx="7157267" cy="49801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endParaRPr lang="ko-KR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5BFCEB-1E99-73B5-9AAF-9427BAAE3DF9}"/>
              </a:ext>
            </a:extLst>
          </p:cNvPr>
          <p:cNvSpPr/>
          <p:nvPr/>
        </p:nvSpPr>
        <p:spPr>
          <a:xfrm>
            <a:off x="429537" y="1892173"/>
            <a:ext cx="7157266" cy="43342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1EDF48-D100-D705-E1CE-291A477C31AA}"/>
              </a:ext>
            </a:extLst>
          </p:cNvPr>
          <p:cNvSpPr txBox="1"/>
          <p:nvPr/>
        </p:nvSpPr>
        <p:spPr>
          <a:xfrm>
            <a:off x="0" y="1892173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1152278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6431B-9FE5-749E-35C4-ADA0F719E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127EF33-B1E8-641A-1E79-99E9744333BD}"/>
              </a:ext>
            </a:extLst>
          </p:cNvPr>
          <p:cNvGraphicFramePr>
            <a:graphicFrameLocks noGrp="1"/>
          </p:cNvGraphicFramePr>
          <p:nvPr/>
        </p:nvGraphicFramePr>
        <p:xfrm>
          <a:off x="429537" y="402794"/>
          <a:ext cx="11303754" cy="6474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3959">
                  <a:extLst>
                    <a:ext uri="{9D8B030D-6E8A-4147-A177-3AD203B41FA5}">
                      <a16:colId xmlns:a16="http://schemas.microsoft.com/office/drawing/2014/main" val="3242262009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09035655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23821250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613539704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137021942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741617997"/>
                    </a:ext>
                  </a:extLst>
                </a:gridCol>
              </a:tblGrid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페이지명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결제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담당자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최재영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작성일자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404299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단위 업무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Cart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디렉토리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CheckOutInfo.jsx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67546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A32DEB7-2B4F-CED5-7E89-80E398A747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526279"/>
              </p:ext>
            </p:extLst>
          </p:nvPr>
        </p:nvGraphicFramePr>
        <p:xfrm>
          <a:off x="7981385" y="124620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3158124838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1481499720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화면 설계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1348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결제 상품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2939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결제 금액 정보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96433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319414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8952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47818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2223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61557FC-3584-5EF4-A76E-1E46CF479B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806297"/>
              </p:ext>
            </p:extLst>
          </p:nvPr>
        </p:nvGraphicFramePr>
        <p:xfrm>
          <a:off x="7981385" y="370813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1561798973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551442296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개발 사항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2300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장바구니의 정보 출력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0378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결제 금액 정보 출력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10082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2013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79246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6250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07598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41A2A2-C246-9A40-5C0B-196481221E54}"/>
              </a:ext>
            </a:extLst>
          </p:cNvPr>
          <p:cNvSpPr/>
          <p:nvPr/>
        </p:nvSpPr>
        <p:spPr>
          <a:xfrm>
            <a:off x="429537" y="1246205"/>
            <a:ext cx="7157267" cy="49801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endParaRPr lang="ko-KR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BB2BA64-2860-96DB-7FF6-BB9FCB8E244A}"/>
              </a:ext>
            </a:extLst>
          </p:cNvPr>
          <p:cNvSpPr/>
          <p:nvPr/>
        </p:nvSpPr>
        <p:spPr>
          <a:xfrm>
            <a:off x="362140" y="2261505"/>
            <a:ext cx="5033725" cy="12506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B52480-2A31-8077-9032-B6CAC842E6FC}"/>
              </a:ext>
            </a:extLst>
          </p:cNvPr>
          <p:cNvSpPr txBox="1"/>
          <p:nvPr/>
        </p:nvSpPr>
        <p:spPr>
          <a:xfrm>
            <a:off x="429537" y="1892173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①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93120C-71A8-73BA-CB31-3FB712F01536}"/>
              </a:ext>
            </a:extLst>
          </p:cNvPr>
          <p:cNvSpPr/>
          <p:nvPr/>
        </p:nvSpPr>
        <p:spPr>
          <a:xfrm>
            <a:off x="5463263" y="1892173"/>
            <a:ext cx="1951526" cy="28156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FF987-26FB-66AF-847D-83DF5026CDF5}"/>
              </a:ext>
            </a:extLst>
          </p:cNvPr>
          <p:cNvSpPr txBox="1"/>
          <p:nvPr/>
        </p:nvSpPr>
        <p:spPr>
          <a:xfrm>
            <a:off x="5440127" y="1440168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405792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95837-C338-B53D-CEC0-B47B3F528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09981D2-A646-D028-6CC7-65D3E2BEA3DD}"/>
              </a:ext>
            </a:extLst>
          </p:cNvPr>
          <p:cNvGraphicFramePr>
            <a:graphicFrameLocks noGrp="1"/>
          </p:cNvGraphicFramePr>
          <p:nvPr/>
        </p:nvGraphicFramePr>
        <p:xfrm>
          <a:off x="429537" y="402794"/>
          <a:ext cx="11303754" cy="6474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3959">
                  <a:extLst>
                    <a:ext uri="{9D8B030D-6E8A-4147-A177-3AD203B41FA5}">
                      <a16:colId xmlns:a16="http://schemas.microsoft.com/office/drawing/2014/main" val="3242262009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09035655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23821250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613539704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137021942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741617997"/>
                    </a:ext>
                  </a:extLst>
                </a:gridCol>
              </a:tblGrid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페이지명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결제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담당자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최재영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작성일자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404299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단위 업무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Cart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디렉토리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CheckOutInfo.jsx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67546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4E6C622-4A7C-690F-E2C2-0757B65DAA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540509"/>
              </p:ext>
            </p:extLst>
          </p:nvPr>
        </p:nvGraphicFramePr>
        <p:xfrm>
          <a:off x="7981385" y="124620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3158124838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1481499720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화면 설계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1348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결제 방법 선택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2939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결제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96433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319414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8952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47818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2223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753985E-21B4-A62D-7F9F-5730800B5E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816508"/>
              </p:ext>
            </p:extLst>
          </p:nvPr>
        </p:nvGraphicFramePr>
        <p:xfrm>
          <a:off x="7981385" y="370813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1561798973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551442296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개발 사항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2300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라디오 버튼 활용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카카오 페이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0378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카카오 페이 결제 연동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10082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2013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79246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6250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07598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769B0B-64F9-0DDB-5938-F8B8418B0FCE}"/>
              </a:ext>
            </a:extLst>
          </p:cNvPr>
          <p:cNvSpPr/>
          <p:nvPr/>
        </p:nvSpPr>
        <p:spPr>
          <a:xfrm>
            <a:off x="429537" y="1246205"/>
            <a:ext cx="7157267" cy="49801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endParaRPr lang="ko-KR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F70BA9-7014-FD58-D406-D1AB761E42B9}"/>
              </a:ext>
            </a:extLst>
          </p:cNvPr>
          <p:cNvSpPr/>
          <p:nvPr/>
        </p:nvSpPr>
        <p:spPr>
          <a:xfrm>
            <a:off x="1554179" y="3175905"/>
            <a:ext cx="3207944" cy="12506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1A853C-9933-EA4E-9742-5E5163A5E874}"/>
              </a:ext>
            </a:extLst>
          </p:cNvPr>
          <p:cNvSpPr txBox="1"/>
          <p:nvPr/>
        </p:nvSpPr>
        <p:spPr>
          <a:xfrm>
            <a:off x="1159598" y="3244334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①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99D0DC-5935-9582-3D9D-1824395C14D9}"/>
              </a:ext>
            </a:extLst>
          </p:cNvPr>
          <p:cNvSpPr/>
          <p:nvPr/>
        </p:nvSpPr>
        <p:spPr>
          <a:xfrm>
            <a:off x="5536194" y="4559577"/>
            <a:ext cx="2123038" cy="5465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2E7B46-BAD1-2166-1244-AC4697FB9B35}"/>
              </a:ext>
            </a:extLst>
          </p:cNvPr>
          <p:cNvSpPr txBox="1"/>
          <p:nvPr/>
        </p:nvSpPr>
        <p:spPr>
          <a:xfrm>
            <a:off x="5080880" y="4648200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544817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C6DB2-4E78-D7D6-F00D-CED66B9F5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2B84715-2645-CCAC-D78F-2DFD2629CC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21398"/>
              </p:ext>
            </p:extLst>
          </p:nvPr>
        </p:nvGraphicFramePr>
        <p:xfrm>
          <a:off x="429537" y="402794"/>
          <a:ext cx="11303754" cy="6474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3959">
                  <a:extLst>
                    <a:ext uri="{9D8B030D-6E8A-4147-A177-3AD203B41FA5}">
                      <a16:colId xmlns:a16="http://schemas.microsoft.com/office/drawing/2014/main" val="3242262009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09035655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23821250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613539704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137021942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741617997"/>
                    </a:ext>
                  </a:extLst>
                </a:gridCol>
              </a:tblGrid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페이지명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상품 등록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담당자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이승수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작성일자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404299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단위 업무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Product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디렉토리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ProductAdd.jsx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67546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CE3CD0C-0BCB-CBCC-8319-2980FADD61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399832"/>
              </p:ext>
            </p:extLst>
          </p:nvPr>
        </p:nvGraphicFramePr>
        <p:xfrm>
          <a:off x="7981385" y="124620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3158124838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1481499720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화면 설계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1348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상품 정보 입력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2939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96433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319414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8952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47818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2223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B94BF17-5C82-8260-B002-8DD2AB38E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238424"/>
              </p:ext>
            </p:extLst>
          </p:nvPr>
        </p:nvGraphicFramePr>
        <p:xfrm>
          <a:off x="7981385" y="370813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1561798973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551442296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개발 사항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2300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파일 업로드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0378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10082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2013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79246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6250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07598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2B51E0E6-51CC-DBA3-BB11-2C6709EA9F20}"/>
              </a:ext>
            </a:extLst>
          </p:cNvPr>
          <p:cNvSpPr/>
          <p:nvPr/>
        </p:nvSpPr>
        <p:spPr>
          <a:xfrm>
            <a:off x="429537" y="1246205"/>
            <a:ext cx="7157267" cy="49801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endParaRPr lang="ko-KR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D754B9E-B729-025E-AF61-0C2DBB05D0C2}"/>
              </a:ext>
            </a:extLst>
          </p:cNvPr>
          <p:cNvSpPr/>
          <p:nvPr/>
        </p:nvSpPr>
        <p:spPr>
          <a:xfrm>
            <a:off x="1345193" y="1387704"/>
            <a:ext cx="5336263" cy="48386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BA956-4D55-D47D-FD66-281D1DDDF291}"/>
              </a:ext>
            </a:extLst>
          </p:cNvPr>
          <p:cNvSpPr txBox="1"/>
          <p:nvPr/>
        </p:nvSpPr>
        <p:spPr>
          <a:xfrm>
            <a:off x="974001" y="1387704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172082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6CA7D-D21B-CEF4-32D4-57E6DC64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FDA0B0E-52C2-04A8-F28D-6F64E27E6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689365"/>
              </p:ext>
            </p:extLst>
          </p:nvPr>
        </p:nvGraphicFramePr>
        <p:xfrm>
          <a:off x="429537" y="402794"/>
          <a:ext cx="11303754" cy="6474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3959">
                  <a:extLst>
                    <a:ext uri="{9D8B030D-6E8A-4147-A177-3AD203B41FA5}">
                      <a16:colId xmlns:a16="http://schemas.microsoft.com/office/drawing/2014/main" val="3242262009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09035655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23821250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613539704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137021942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741617997"/>
                    </a:ext>
                  </a:extLst>
                </a:gridCol>
              </a:tblGrid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페이지명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메인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헤더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담당자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윤효진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작성일자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2025-10-28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404299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단위 업무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Header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디렉토리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Header.jsx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67546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D07351D-7AC6-2260-D91F-CBE336A7ED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833055"/>
              </p:ext>
            </p:extLst>
          </p:nvPr>
        </p:nvGraphicFramePr>
        <p:xfrm>
          <a:off x="7981385" y="124620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3158124838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1481499720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화면 설계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1348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고객센터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2939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로고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96433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319414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배송정보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8952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장바구니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47818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카테고리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2223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26F0737-6CB9-20C5-242B-F5B82DDB6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869304"/>
              </p:ext>
            </p:extLst>
          </p:nvPr>
        </p:nvGraphicFramePr>
        <p:xfrm>
          <a:off x="7981385" y="3708134"/>
          <a:ext cx="3751906" cy="279991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1561798973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551442296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개발 사항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2300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고객센터 클릭 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해당 페이지로 이동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0378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메인 로고 클릭 시 홈으로 이동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10082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검색한 내용에 따라 상품 정보를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상품 검색 페이지에서 표시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2013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배송 페이지로 이동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79246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로그인 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장바구니 페이지로 이동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비로그인 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로그인 페이지로 이동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6250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카테고리 클릭 시 상품 검색 페이지로 이동 후 카테고리 별 상품 정보 조회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07598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AA9368-7E60-897E-7512-BE3261AA8024}"/>
              </a:ext>
            </a:extLst>
          </p:cNvPr>
          <p:cNvSpPr/>
          <p:nvPr/>
        </p:nvSpPr>
        <p:spPr>
          <a:xfrm>
            <a:off x="429537" y="1246205"/>
            <a:ext cx="7157267" cy="49801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endParaRPr lang="ko-KR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A65C730-DB61-4E1F-4EE4-3E3F8C2DD0D2}"/>
              </a:ext>
            </a:extLst>
          </p:cNvPr>
          <p:cNvSpPr/>
          <p:nvPr/>
        </p:nvSpPr>
        <p:spPr>
          <a:xfrm>
            <a:off x="5744800" y="1279234"/>
            <a:ext cx="1300681" cy="250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E79D66-95FD-5076-3F33-FCE2F2780A6A}"/>
              </a:ext>
            </a:extLst>
          </p:cNvPr>
          <p:cNvSpPr/>
          <p:nvPr/>
        </p:nvSpPr>
        <p:spPr>
          <a:xfrm>
            <a:off x="933764" y="2189272"/>
            <a:ext cx="5983084" cy="4763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8F134A-8B99-6840-4B39-0F29583D0CD5}"/>
              </a:ext>
            </a:extLst>
          </p:cNvPr>
          <p:cNvSpPr txBox="1"/>
          <p:nvPr/>
        </p:nvSpPr>
        <p:spPr>
          <a:xfrm>
            <a:off x="5402780" y="1219889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4C8B10-50A9-AD95-2E0B-A0EC190FC38D}"/>
              </a:ext>
            </a:extLst>
          </p:cNvPr>
          <p:cNvSpPr txBox="1"/>
          <p:nvPr/>
        </p:nvSpPr>
        <p:spPr>
          <a:xfrm>
            <a:off x="917731" y="1279234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②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238225-D98D-C594-75B5-DDC64CA7BE11}"/>
              </a:ext>
            </a:extLst>
          </p:cNvPr>
          <p:cNvSpPr txBox="1"/>
          <p:nvPr/>
        </p:nvSpPr>
        <p:spPr>
          <a:xfrm>
            <a:off x="562572" y="2189272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⑤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18EAC37-476C-A7FF-AC28-BCCCE5D2F898}"/>
              </a:ext>
            </a:extLst>
          </p:cNvPr>
          <p:cNvSpPr/>
          <p:nvPr/>
        </p:nvSpPr>
        <p:spPr>
          <a:xfrm>
            <a:off x="1016628" y="1615537"/>
            <a:ext cx="1563610" cy="4763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5FBC6A-F1A7-A11F-2A92-6E0ACB510683}"/>
              </a:ext>
            </a:extLst>
          </p:cNvPr>
          <p:cNvSpPr/>
          <p:nvPr/>
        </p:nvSpPr>
        <p:spPr>
          <a:xfrm>
            <a:off x="2824431" y="1605910"/>
            <a:ext cx="2290778" cy="4763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89DF8C-3B2A-5FB2-A9BD-AA51EB12EAA6}"/>
              </a:ext>
            </a:extLst>
          </p:cNvPr>
          <p:cNvSpPr txBox="1"/>
          <p:nvPr/>
        </p:nvSpPr>
        <p:spPr>
          <a:xfrm>
            <a:off x="2730563" y="1261410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③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4FDC8F2-DE51-96C2-AC3F-B34E75BCB77C}"/>
              </a:ext>
            </a:extLst>
          </p:cNvPr>
          <p:cNvSpPr/>
          <p:nvPr/>
        </p:nvSpPr>
        <p:spPr>
          <a:xfrm>
            <a:off x="5970196" y="1595210"/>
            <a:ext cx="371192" cy="4763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63BD6-2761-C9BD-6717-12DA9009BC33}"/>
              </a:ext>
            </a:extLst>
          </p:cNvPr>
          <p:cNvSpPr txBox="1"/>
          <p:nvPr/>
        </p:nvSpPr>
        <p:spPr>
          <a:xfrm>
            <a:off x="5641726" y="1631472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④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6502D41-7401-7C34-572F-AA0EDD91CAEE}"/>
              </a:ext>
            </a:extLst>
          </p:cNvPr>
          <p:cNvSpPr/>
          <p:nvPr/>
        </p:nvSpPr>
        <p:spPr>
          <a:xfrm>
            <a:off x="6558103" y="1613618"/>
            <a:ext cx="371192" cy="4763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677280-32B2-7B01-64B4-2352CBA3E7FF}"/>
              </a:ext>
            </a:extLst>
          </p:cNvPr>
          <p:cNvSpPr txBox="1"/>
          <p:nvPr/>
        </p:nvSpPr>
        <p:spPr>
          <a:xfrm>
            <a:off x="6940989" y="1632590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val="3954737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886ED-BC99-752B-A12A-373BB2FA7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A2A4E08-9F8C-E025-C518-529AEA45E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3903543"/>
              </p:ext>
            </p:extLst>
          </p:nvPr>
        </p:nvGraphicFramePr>
        <p:xfrm>
          <a:off x="429537" y="402794"/>
          <a:ext cx="11303754" cy="6474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3959">
                  <a:extLst>
                    <a:ext uri="{9D8B030D-6E8A-4147-A177-3AD203B41FA5}">
                      <a16:colId xmlns:a16="http://schemas.microsoft.com/office/drawing/2014/main" val="3242262009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09035655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23821250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613539704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137021942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741617997"/>
                    </a:ext>
                  </a:extLst>
                </a:gridCol>
              </a:tblGrid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페이지명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메인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홈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담당자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윤효진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작성일자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404299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단위 업무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Home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디렉토리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Home.jsx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67546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DF49A03-D649-4D75-8F59-229A0DCD8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663991"/>
              </p:ext>
            </p:extLst>
          </p:nvPr>
        </p:nvGraphicFramePr>
        <p:xfrm>
          <a:off x="7981385" y="124620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3158124838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1481499720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화면 설계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1348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슬라이드 이미지 출력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2939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상품 디테일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96433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319414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8952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47818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2223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07A6478-9365-6682-7B99-3D89791800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314171"/>
              </p:ext>
            </p:extLst>
          </p:nvPr>
        </p:nvGraphicFramePr>
        <p:xfrm>
          <a:off x="7981385" y="370813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1561798973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551442296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개발 사항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2300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초 간격으로 이미지를 슬라이드로 표시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0378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클릭 시 상품 디테일 화면으로 이동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10082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2013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79246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6250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07598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25E336-BA8B-507B-1918-1390CE930478}"/>
              </a:ext>
            </a:extLst>
          </p:cNvPr>
          <p:cNvSpPr/>
          <p:nvPr/>
        </p:nvSpPr>
        <p:spPr>
          <a:xfrm>
            <a:off x="429537" y="1246205"/>
            <a:ext cx="7157267" cy="49801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endParaRPr lang="ko-KR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FB7D45C-96DF-96CC-C1C2-37EDDC24EA12}"/>
              </a:ext>
            </a:extLst>
          </p:cNvPr>
          <p:cNvSpPr/>
          <p:nvPr/>
        </p:nvSpPr>
        <p:spPr>
          <a:xfrm>
            <a:off x="429537" y="1305549"/>
            <a:ext cx="7157267" cy="20170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482330-5B84-A309-0FC4-B447F4C4DA62}"/>
              </a:ext>
            </a:extLst>
          </p:cNvPr>
          <p:cNvSpPr txBox="1"/>
          <p:nvPr/>
        </p:nvSpPr>
        <p:spPr>
          <a:xfrm>
            <a:off x="87517" y="1246204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①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70A1C48-E17F-CE4B-71FE-9533FCC8F3C5}"/>
              </a:ext>
            </a:extLst>
          </p:cNvPr>
          <p:cNvSpPr/>
          <p:nvPr/>
        </p:nvSpPr>
        <p:spPr>
          <a:xfrm>
            <a:off x="1061770" y="4268670"/>
            <a:ext cx="5972773" cy="17790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4F1351-BBB9-B70B-BB47-6ACE0E01D651}"/>
              </a:ext>
            </a:extLst>
          </p:cNvPr>
          <p:cNvSpPr txBox="1"/>
          <p:nvPr/>
        </p:nvSpPr>
        <p:spPr>
          <a:xfrm>
            <a:off x="690578" y="4220512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316467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E4376-9D0C-7704-E2CA-EDFEB158D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644F189-C78A-0F4E-2B1D-95FD4DF2B7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850919"/>
              </p:ext>
            </p:extLst>
          </p:nvPr>
        </p:nvGraphicFramePr>
        <p:xfrm>
          <a:off x="429537" y="402794"/>
          <a:ext cx="11303754" cy="6474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3959">
                  <a:extLst>
                    <a:ext uri="{9D8B030D-6E8A-4147-A177-3AD203B41FA5}">
                      <a16:colId xmlns:a16="http://schemas.microsoft.com/office/drawing/2014/main" val="3242262009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09035655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23821250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613539704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137021942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741617997"/>
                    </a:ext>
                  </a:extLst>
                </a:gridCol>
              </a:tblGrid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페이지명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메인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푸터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담당자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윤효진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작성일자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2025-10-28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404299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단위 업무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Footer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디렉토리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Footer.jsx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67546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86CE7DE-C1F8-B225-325B-09DE158922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444469"/>
              </p:ext>
            </p:extLst>
          </p:nvPr>
        </p:nvGraphicFramePr>
        <p:xfrm>
          <a:off x="7981385" y="124620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3158124838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1481499720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화면 설계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1348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홈페이지 푸터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2939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96433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319414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8952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47818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2223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5492F52-F666-4924-B04C-6889CB21C1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146803"/>
              </p:ext>
            </p:extLst>
          </p:nvPr>
        </p:nvGraphicFramePr>
        <p:xfrm>
          <a:off x="7981385" y="370813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1561798973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551442296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개발 사항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2300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회사 정보 출력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0378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10082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2013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79246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6250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07598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C22FC0-F1F6-9DE6-D082-CAA31E9A81C0}"/>
              </a:ext>
            </a:extLst>
          </p:cNvPr>
          <p:cNvSpPr/>
          <p:nvPr/>
        </p:nvSpPr>
        <p:spPr>
          <a:xfrm>
            <a:off x="429537" y="1246205"/>
            <a:ext cx="7157267" cy="49801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endParaRPr lang="ko-KR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6D4205-FA57-1164-3223-3AAEF1F6B0D6}"/>
              </a:ext>
            </a:extLst>
          </p:cNvPr>
          <p:cNvSpPr/>
          <p:nvPr/>
        </p:nvSpPr>
        <p:spPr>
          <a:xfrm>
            <a:off x="429537" y="1246204"/>
            <a:ext cx="7157267" cy="49801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D2053D-D4A8-E143-979E-415E9FA4EACE}"/>
              </a:ext>
            </a:extLst>
          </p:cNvPr>
          <p:cNvSpPr txBox="1"/>
          <p:nvPr/>
        </p:nvSpPr>
        <p:spPr>
          <a:xfrm>
            <a:off x="87517" y="1182829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3355166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B302A-CEAB-7DB2-59A6-A2DC423D3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D38F58E-ED22-BBEC-9FFA-3256760B69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052565"/>
              </p:ext>
            </p:extLst>
          </p:nvPr>
        </p:nvGraphicFramePr>
        <p:xfrm>
          <a:off x="429537" y="402794"/>
          <a:ext cx="11303754" cy="6474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3959">
                  <a:extLst>
                    <a:ext uri="{9D8B030D-6E8A-4147-A177-3AD203B41FA5}">
                      <a16:colId xmlns:a16="http://schemas.microsoft.com/office/drawing/2014/main" val="3242262009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09035655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23821250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613539704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137021942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741617997"/>
                    </a:ext>
                  </a:extLst>
                </a:gridCol>
              </a:tblGrid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로그인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담당자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윤정렬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작성일자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404299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단위 업무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Login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디렉토리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Login.jsx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67546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89E6D6C-9477-8DB7-E702-52AD07319C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438709"/>
              </p:ext>
            </p:extLst>
          </p:nvPr>
        </p:nvGraphicFramePr>
        <p:xfrm>
          <a:off x="7981385" y="124620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3158124838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1481499720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화면 설계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1348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로그인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form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2939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아이디 찾기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비밀번호 찾기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96433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로그인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319414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회원가입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8952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카카오 로그인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47818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2223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DCE9987-C165-9F9F-6820-07C36FAB30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933877"/>
              </p:ext>
            </p:extLst>
          </p:nvPr>
        </p:nvGraphicFramePr>
        <p:xfrm>
          <a:off x="7981385" y="3708134"/>
          <a:ext cx="3751906" cy="23994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1561798973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551442296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개발 사항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2300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유효성 체크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중복체크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0378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아이디 찾기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아이디 찾기 페이지로 이동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비밀번호 찾기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비밀번호 찾기 페이지로 이동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2013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로그인 처리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79246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회원가입 페이지로 이동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6250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카카오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API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를 이용한 로그인 처리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0759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63727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9FD9FDED-C1BF-DF92-DCC1-62DB8A3F7F00}"/>
              </a:ext>
            </a:extLst>
          </p:cNvPr>
          <p:cNvSpPr/>
          <p:nvPr/>
        </p:nvSpPr>
        <p:spPr>
          <a:xfrm>
            <a:off x="429537" y="1246205"/>
            <a:ext cx="7157267" cy="49801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endParaRPr lang="ko-KR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7779CED-014D-0922-376C-D145D5EBCD97}"/>
              </a:ext>
            </a:extLst>
          </p:cNvPr>
          <p:cNvSpPr/>
          <p:nvPr/>
        </p:nvSpPr>
        <p:spPr>
          <a:xfrm>
            <a:off x="1448554" y="2027976"/>
            <a:ext cx="5187636" cy="924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930474-8CEA-39E6-CF3B-C5A95120E0B7}"/>
              </a:ext>
            </a:extLst>
          </p:cNvPr>
          <p:cNvSpPr txBox="1"/>
          <p:nvPr/>
        </p:nvSpPr>
        <p:spPr>
          <a:xfrm>
            <a:off x="1053973" y="2027976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①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026F3F-3436-CDD7-C58E-A4CB2DFD14AA}"/>
              </a:ext>
            </a:extLst>
          </p:cNvPr>
          <p:cNvSpPr/>
          <p:nvPr/>
        </p:nvSpPr>
        <p:spPr>
          <a:xfrm>
            <a:off x="1446544" y="3304207"/>
            <a:ext cx="5153434" cy="4701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3529090-B277-07EA-9B09-90775A6E5838}"/>
              </a:ext>
            </a:extLst>
          </p:cNvPr>
          <p:cNvSpPr/>
          <p:nvPr/>
        </p:nvSpPr>
        <p:spPr>
          <a:xfrm>
            <a:off x="1449559" y="3774374"/>
            <a:ext cx="5153434" cy="4701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20BFEA-4362-7412-370B-698BA4193B41}"/>
              </a:ext>
            </a:extLst>
          </p:cNvPr>
          <p:cNvSpPr txBox="1"/>
          <p:nvPr/>
        </p:nvSpPr>
        <p:spPr>
          <a:xfrm>
            <a:off x="4042372" y="2916460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②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065DAE-140B-E41E-FA0C-9BCC9E46D484}"/>
              </a:ext>
            </a:extLst>
          </p:cNvPr>
          <p:cNvSpPr txBox="1"/>
          <p:nvPr/>
        </p:nvSpPr>
        <p:spPr>
          <a:xfrm>
            <a:off x="1072337" y="3327466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③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31F0E9-704B-0E48-40B5-0BD73188984F}"/>
              </a:ext>
            </a:extLst>
          </p:cNvPr>
          <p:cNvSpPr/>
          <p:nvPr/>
        </p:nvSpPr>
        <p:spPr>
          <a:xfrm>
            <a:off x="1443530" y="5398183"/>
            <a:ext cx="5156448" cy="4763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1F1339-A9A6-55E1-EDAC-E23251F337F8}"/>
              </a:ext>
            </a:extLst>
          </p:cNvPr>
          <p:cNvSpPr txBox="1"/>
          <p:nvPr/>
        </p:nvSpPr>
        <p:spPr>
          <a:xfrm>
            <a:off x="1072337" y="3823206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④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C0F3D05-2CF7-4793-EF69-5D5EFB609387}"/>
              </a:ext>
            </a:extLst>
          </p:cNvPr>
          <p:cNvSpPr/>
          <p:nvPr/>
        </p:nvSpPr>
        <p:spPr>
          <a:xfrm>
            <a:off x="4416335" y="2996743"/>
            <a:ext cx="2219855" cy="2172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A187D5-C845-0591-73B2-CFD45F240740}"/>
              </a:ext>
            </a:extLst>
          </p:cNvPr>
          <p:cNvSpPr txBox="1"/>
          <p:nvPr/>
        </p:nvSpPr>
        <p:spPr>
          <a:xfrm>
            <a:off x="1048949" y="5451671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val="3680476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B96CF-6E2D-AA50-B33C-841D98A03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50B9E29-8575-47D7-5FFD-88D01C9321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94191"/>
              </p:ext>
            </p:extLst>
          </p:nvPr>
        </p:nvGraphicFramePr>
        <p:xfrm>
          <a:off x="429537" y="402794"/>
          <a:ext cx="11303754" cy="6474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3959">
                  <a:extLst>
                    <a:ext uri="{9D8B030D-6E8A-4147-A177-3AD203B41FA5}">
                      <a16:colId xmlns:a16="http://schemas.microsoft.com/office/drawing/2014/main" val="3242262009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09035655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23821250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613539704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137021942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741617997"/>
                    </a:ext>
                  </a:extLst>
                </a:gridCol>
              </a:tblGrid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아이디 찾기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담당자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윤정렬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작성일자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404299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단위 업무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Login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디렉토리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FindUserId.jsx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67546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BF54ACB-041C-2EA9-34AC-E66CB95C7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486195"/>
              </p:ext>
            </p:extLst>
          </p:nvPr>
        </p:nvGraphicFramePr>
        <p:xfrm>
          <a:off x="7981385" y="124620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3158124838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1481499720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화면 설계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1348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form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2939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아이디 찾기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96433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319414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8952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47818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2223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7BCE6E7-1827-6E81-62A4-8F1CE6BCA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724227"/>
              </p:ext>
            </p:extLst>
          </p:nvPr>
        </p:nvGraphicFramePr>
        <p:xfrm>
          <a:off x="7981385" y="370813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1561798973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551442296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개발 사항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2300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유효성 체크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0378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이름 및 휴대폰 번호로 아이디 찾기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2013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79246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6250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0759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63727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8B8E02-A341-4D5A-0D99-A89413AE3014}"/>
              </a:ext>
            </a:extLst>
          </p:cNvPr>
          <p:cNvSpPr/>
          <p:nvPr/>
        </p:nvSpPr>
        <p:spPr>
          <a:xfrm>
            <a:off x="429537" y="1246205"/>
            <a:ext cx="7157267" cy="49801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endParaRPr lang="ko-KR" altLang="ko-KR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80343F-7C6E-1440-2F35-EF774EE89FC4}"/>
              </a:ext>
            </a:extLst>
          </p:cNvPr>
          <p:cNvSpPr/>
          <p:nvPr/>
        </p:nvSpPr>
        <p:spPr>
          <a:xfrm>
            <a:off x="1077361" y="2783811"/>
            <a:ext cx="5712737" cy="23766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8C3894-6336-D058-36B6-F103CFF4DDD7}"/>
              </a:ext>
            </a:extLst>
          </p:cNvPr>
          <p:cNvSpPr txBox="1"/>
          <p:nvPr/>
        </p:nvSpPr>
        <p:spPr>
          <a:xfrm>
            <a:off x="682780" y="2783811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①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14DB26-30D5-7338-5865-B5B00F4C9BBF}"/>
              </a:ext>
            </a:extLst>
          </p:cNvPr>
          <p:cNvSpPr/>
          <p:nvPr/>
        </p:nvSpPr>
        <p:spPr>
          <a:xfrm>
            <a:off x="1077361" y="5253259"/>
            <a:ext cx="5712737" cy="7208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3DDCF4-52AB-7D94-A490-985028B125DC}"/>
              </a:ext>
            </a:extLst>
          </p:cNvPr>
          <p:cNvSpPr txBox="1"/>
          <p:nvPr/>
        </p:nvSpPr>
        <p:spPr>
          <a:xfrm>
            <a:off x="706169" y="5427129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684185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E7A23-5535-66E1-076E-621ACB291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4C5F889-54F6-3BDD-99ED-521C5CC64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520496"/>
              </p:ext>
            </p:extLst>
          </p:nvPr>
        </p:nvGraphicFramePr>
        <p:xfrm>
          <a:off x="429537" y="402794"/>
          <a:ext cx="11303754" cy="6474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3959">
                  <a:extLst>
                    <a:ext uri="{9D8B030D-6E8A-4147-A177-3AD203B41FA5}">
                      <a16:colId xmlns:a16="http://schemas.microsoft.com/office/drawing/2014/main" val="3242262009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09035655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23821250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613539704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137021942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741617997"/>
                    </a:ext>
                  </a:extLst>
                </a:gridCol>
              </a:tblGrid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비밀번호 찾기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담당자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윤정렬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작성일자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404299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단위 업무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Login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디렉토리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FindPassword.jsx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67546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791A2C2-5C1F-2A37-EA3C-8B586643F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442835"/>
              </p:ext>
            </p:extLst>
          </p:nvPr>
        </p:nvGraphicFramePr>
        <p:xfrm>
          <a:off x="7981385" y="124620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3158124838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1481499720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화면 설계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1348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입력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form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2939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비밀번호 찾기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96433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319414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8952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47818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2223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E51806B-4AE2-E0B7-178C-750E69317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457862"/>
              </p:ext>
            </p:extLst>
          </p:nvPr>
        </p:nvGraphicFramePr>
        <p:xfrm>
          <a:off x="7981385" y="370813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1561798973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551442296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개발 사항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2300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유효성 체크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0378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아이디 및 휴대폰 번호로 비밀번호 재설정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2013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79246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6250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0759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63727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5339D5-189C-4DA5-CCB7-1AD8F4340F59}"/>
              </a:ext>
            </a:extLst>
          </p:cNvPr>
          <p:cNvSpPr/>
          <p:nvPr/>
        </p:nvSpPr>
        <p:spPr>
          <a:xfrm>
            <a:off x="429537" y="1246204"/>
            <a:ext cx="7157267" cy="49801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endParaRPr lang="ko-KR" altLang="ko-KR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4F7FEA9-D6DD-CF0F-51E8-C4AC2C5E7A26}"/>
              </a:ext>
            </a:extLst>
          </p:cNvPr>
          <p:cNvSpPr/>
          <p:nvPr/>
        </p:nvSpPr>
        <p:spPr>
          <a:xfrm>
            <a:off x="968720" y="2872864"/>
            <a:ext cx="6092983" cy="23766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7A499B-998E-08D4-1EFE-0067A4C7DBD6}"/>
              </a:ext>
            </a:extLst>
          </p:cNvPr>
          <p:cNvSpPr txBox="1"/>
          <p:nvPr/>
        </p:nvSpPr>
        <p:spPr>
          <a:xfrm>
            <a:off x="597528" y="2923061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5283C3-693C-2F11-C9C4-D845A36BAC39}"/>
              </a:ext>
            </a:extLst>
          </p:cNvPr>
          <p:cNvSpPr txBox="1"/>
          <p:nvPr/>
        </p:nvSpPr>
        <p:spPr>
          <a:xfrm>
            <a:off x="597528" y="5445530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②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D7AD241-693A-3CDC-2018-7B34CA846C02}"/>
              </a:ext>
            </a:extLst>
          </p:cNvPr>
          <p:cNvSpPr/>
          <p:nvPr/>
        </p:nvSpPr>
        <p:spPr>
          <a:xfrm>
            <a:off x="961678" y="5338581"/>
            <a:ext cx="6092983" cy="6354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48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0B3BE-A700-D2D2-0961-A9F386F61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36D648A-4E95-7261-AF28-033BB63B08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920181"/>
              </p:ext>
            </p:extLst>
          </p:nvPr>
        </p:nvGraphicFramePr>
        <p:xfrm>
          <a:off x="429537" y="402794"/>
          <a:ext cx="11303754" cy="6474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3959">
                  <a:extLst>
                    <a:ext uri="{9D8B030D-6E8A-4147-A177-3AD203B41FA5}">
                      <a16:colId xmlns:a16="http://schemas.microsoft.com/office/drawing/2014/main" val="3242262009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09035655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23821250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3613539704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1370219426"/>
                    </a:ext>
                  </a:extLst>
                </a:gridCol>
                <a:gridCol w="1883959">
                  <a:extLst>
                    <a:ext uri="{9D8B030D-6E8A-4147-A177-3AD203B41FA5}">
                      <a16:colId xmlns:a16="http://schemas.microsoft.com/office/drawing/2014/main" val="2741617997"/>
                    </a:ext>
                  </a:extLst>
                </a:gridCol>
              </a:tblGrid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페이지명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회원가입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담당자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최재영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작성일자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2025-10-28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404299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단위 업무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Signup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</a:rPr>
                        <a:t>디렉토리</a:t>
                      </a:r>
                      <a:endParaRPr lang="en-US" altLang="ko-KR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Signup.jsx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67546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C0DEDBA-2617-6671-0415-C810DF38B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081051"/>
              </p:ext>
            </p:extLst>
          </p:nvPr>
        </p:nvGraphicFramePr>
        <p:xfrm>
          <a:off x="7981385" y="1246204"/>
          <a:ext cx="3751906" cy="2265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3158124838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1481499720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화면 설계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1348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회원가입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form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2939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96433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319414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8952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478182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72223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A78BFF3-8ED8-EB6A-0BA1-078F472603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573603"/>
              </p:ext>
            </p:extLst>
          </p:nvPr>
        </p:nvGraphicFramePr>
        <p:xfrm>
          <a:off x="7981385" y="3708134"/>
          <a:ext cx="3751906" cy="19422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803">
                  <a:extLst>
                    <a:ext uri="{9D8B030D-6E8A-4147-A177-3AD203B41FA5}">
                      <a16:colId xmlns:a16="http://schemas.microsoft.com/office/drawing/2014/main" val="1561798973"/>
                    </a:ext>
                  </a:extLst>
                </a:gridCol>
                <a:gridCol w="3404103">
                  <a:extLst>
                    <a:ext uri="{9D8B030D-6E8A-4147-A177-3AD203B41FA5}">
                      <a16:colId xmlns:a16="http://schemas.microsoft.com/office/drawing/2014/main" val="551442296"/>
                    </a:ext>
                  </a:extLst>
                </a:gridCol>
              </a:tblGrid>
              <a:tr h="3237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개발 사항</a:t>
                      </a: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230081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유효성 체크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중복체크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20378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20133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792466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762507"/>
                  </a:ext>
                </a:extLst>
              </a:tr>
              <a:tr h="323704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606B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075981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33E91F-7A24-84BF-D61B-590517D1169A}"/>
              </a:ext>
            </a:extLst>
          </p:cNvPr>
          <p:cNvSpPr/>
          <p:nvPr/>
        </p:nvSpPr>
        <p:spPr>
          <a:xfrm>
            <a:off x="429537" y="1246205"/>
            <a:ext cx="7157267" cy="498019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endParaRPr lang="ko-KR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86F7E4-F555-5B93-A456-E769C8EFC223}"/>
              </a:ext>
            </a:extLst>
          </p:cNvPr>
          <p:cNvSpPr/>
          <p:nvPr/>
        </p:nvSpPr>
        <p:spPr>
          <a:xfrm>
            <a:off x="429537" y="1246203"/>
            <a:ext cx="7157267" cy="49801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1BCA3A-BE03-D137-8700-E261556C07A0}"/>
              </a:ext>
            </a:extLst>
          </p:cNvPr>
          <p:cNvSpPr txBox="1"/>
          <p:nvPr/>
        </p:nvSpPr>
        <p:spPr>
          <a:xfrm>
            <a:off x="87517" y="1246204"/>
            <a:ext cx="37119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rgbClr val="0606B1"/>
                </a:solidFill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2164768787"/>
      </p:ext>
    </p:extLst>
  </p:cSld>
  <p:clrMapOvr>
    <a:masterClrMapping/>
  </p:clrMapOvr>
</p:sld>
</file>

<file path=ppt/theme/theme1.xml><?xml version="1.0" encoding="utf-8"?>
<a:theme xmlns:a="http://schemas.openxmlformats.org/drawingml/2006/main" name="New_Natural01">
  <a:themeElements>
    <a:clrScheme name="Natural01">
      <a:dk1>
        <a:sysClr val="windowText" lastClr="000000"/>
      </a:dk1>
      <a:lt1>
        <a:sysClr val="window" lastClr="FFFFFF"/>
      </a:lt1>
      <a:dk2>
        <a:srgbClr val="1F6299"/>
      </a:dk2>
      <a:lt2>
        <a:srgbClr val="DFF0F7"/>
      </a:lt2>
      <a:accent1>
        <a:srgbClr val="40C6D8"/>
      </a:accent1>
      <a:accent2>
        <a:srgbClr val="5581FD"/>
      </a:accent2>
      <a:accent3>
        <a:srgbClr val="33BDFB"/>
      </a:accent3>
      <a:accent4>
        <a:srgbClr val="4CD416"/>
      </a:accent4>
      <a:accent5>
        <a:srgbClr val="FE8C2E"/>
      </a:accent5>
      <a:accent6>
        <a:srgbClr val="C489FF"/>
      </a:accent6>
      <a:hlink>
        <a:srgbClr val="D98609"/>
      </a:hlink>
      <a:folHlink>
        <a:srgbClr val="85DFD0"/>
      </a:folHlink>
    </a:clrScheme>
    <a:fontScheme name="Natural01">
      <a:majorFont>
        <a:latin typeface="Tahoma"/>
        <a:ea typeface=""/>
        <a:cs typeface=""/>
        <a:font script="Jpan" typeface="HG創英角ｺﾞｼｯｸUB"/>
        <a:font script="Hang" typeface="맑은 고딕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ahoma"/>
        <a:ea typeface=""/>
        <a:cs typeface=""/>
        <a:font script="Jpan" typeface="HGｺﾞｼｯｸE"/>
        <a:font script="Hang" typeface="맑은 고딕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Natural01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31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0000"/>
                <a:satMod val="2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0000"/>
              </a:schemeClr>
            </a:gs>
            <a:gs pos="100000">
              <a:schemeClr val="phClr">
                <a:shade val="70000"/>
                <a:satMod val="150000"/>
              </a:schemeClr>
            </a:gs>
          </a:gsLst>
          <a:path path="circle">
            <a:fillToRect t="30000" r="100000" b="70000"/>
          </a:path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4000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alpha val="38000"/>
                <a:satMod val="150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3000000"/>
            </a:lightRig>
          </a:scene3d>
          <a:sp3d contourW="6350" prstMaterial="flat">
            <a:bevelT h="889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hade val="100000"/>
                <a:satMod val="200000"/>
              </a:schemeClr>
            </a:gs>
            <a:gs pos="100000">
              <a:schemeClr val="phClr">
                <a:tint val="100000"/>
                <a:shade val="89000"/>
                <a:satMod val="150000"/>
                <a:lumMod val="90000"/>
              </a:schemeClr>
            </a:gs>
          </a:gsLst>
          <a:path path="circle">
            <a:fillToRect l="40000" t="30000" r="40000" b="30000"/>
          </a:path>
        </a:gradFill>
        <a:gradFill rotWithShape="1">
          <a:gsLst>
            <a:gs pos="0">
              <a:schemeClr val="phClr">
                <a:tint val="100000"/>
                <a:shade val="90000"/>
                <a:satMod val="200000"/>
                <a:lumMod val="90000"/>
              </a:schemeClr>
            </a:gs>
            <a:gs pos="43000">
              <a:schemeClr val="phClr">
                <a:tint val="85000"/>
                <a:shade val="100000"/>
                <a:satMod val="300000"/>
                <a:lumMod val="100000"/>
              </a:schemeClr>
            </a:gs>
            <a:gs pos="100000">
              <a:schemeClr val="phClr">
                <a:tint val="85000"/>
                <a:shade val="100000"/>
                <a:satMod val="300000"/>
                <a:lumMod val="100000"/>
              </a:schemeClr>
            </a:gs>
          </a:gsLst>
          <a:lin ang="54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TM10237564[[fn=자연 테마]]</Template>
  <TotalTime>669</TotalTime>
  <Words>962</Words>
  <Application>Microsoft Office PowerPoint</Application>
  <PresentationFormat>와이드스크린</PresentationFormat>
  <Paragraphs>503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맑은 고딕</vt:lpstr>
      <vt:lpstr>Arial</vt:lpstr>
      <vt:lpstr>GoudyOlSt BT</vt:lpstr>
      <vt:lpstr>Tahoma</vt:lpstr>
      <vt:lpstr>Wingdings</vt:lpstr>
      <vt:lpstr>New_Natural01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tj</dc:creator>
  <cp:lastModifiedBy>tj</cp:lastModifiedBy>
  <cp:revision>64</cp:revision>
  <dcterms:created xsi:type="dcterms:W3CDTF">2025-10-27T04:47:34Z</dcterms:created>
  <dcterms:modified xsi:type="dcterms:W3CDTF">2025-10-31T05:31:43Z</dcterms:modified>
</cp:coreProperties>
</file>